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55"/>
  </p:notesMasterIdLst>
  <p:handoutMasterIdLst>
    <p:handoutMasterId r:id="rId56"/>
  </p:handoutMasterIdLst>
  <p:sldIdLst>
    <p:sldId id="494" r:id="rId2"/>
    <p:sldId id="563" r:id="rId3"/>
    <p:sldId id="512" r:id="rId4"/>
    <p:sldId id="536" r:id="rId5"/>
    <p:sldId id="513" r:id="rId6"/>
    <p:sldId id="514" r:id="rId7"/>
    <p:sldId id="515" r:id="rId8"/>
    <p:sldId id="537" r:id="rId9"/>
    <p:sldId id="519" r:id="rId10"/>
    <p:sldId id="520" r:id="rId11"/>
    <p:sldId id="538" r:id="rId12"/>
    <p:sldId id="539" r:id="rId13"/>
    <p:sldId id="541" r:id="rId14"/>
    <p:sldId id="521" r:id="rId15"/>
    <p:sldId id="542" r:id="rId16"/>
    <p:sldId id="522" r:id="rId17"/>
    <p:sldId id="543" r:id="rId18"/>
    <p:sldId id="544" r:id="rId19"/>
    <p:sldId id="545" r:id="rId20"/>
    <p:sldId id="546" r:id="rId21"/>
    <p:sldId id="547" r:id="rId22"/>
    <p:sldId id="548" r:id="rId23"/>
    <p:sldId id="524" r:id="rId24"/>
    <p:sldId id="550" r:id="rId25"/>
    <p:sldId id="526" r:id="rId26"/>
    <p:sldId id="551" r:id="rId27"/>
    <p:sldId id="552" r:id="rId28"/>
    <p:sldId id="553" r:id="rId29"/>
    <p:sldId id="554" r:id="rId30"/>
    <p:sldId id="555" r:id="rId31"/>
    <p:sldId id="556" r:id="rId32"/>
    <p:sldId id="300" r:id="rId33"/>
    <p:sldId id="305" r:id="rId34"/>
    <p:sldId id="298" r:id="rId35"/>
    <p:sldId id="306" r:id="rId36"/>
    <p:sldId id="278" r:id="rId37"/>
    <p:sldId id="279" r:id="rId38"/>
    <p:sldId id="274" r:id="rId39"/>
    <p:sldId id="273" r:id="rId40"/>
    <p:sldId id="271" r:id="rId41"/>
    <p:sldId id="272" r:id="rId42"/>
    <p:sldId id="265" r:id="rId43"/>
    <p:sldId id="293" r:id="rId44"/>
    <p:sldId id="266" r:id="rId45"/>
    <p:sldId id="558" r:id="rId46"/>
    <p:sldId id="531" r:id="rId47"/>
    <p:sldId id="559" r:id="rId48"/>
    <p:sldId id="560" r:id="rId49"/>
    <p:sldId id="561" r:id="rId50"/>
    <p:sldId id="533" r:id="rId51"/>
    <p:sldId id="534" r:id="rId52"/>
    <p:sldId id="562" r:id="rId53"/>
    <p:sldId id="535" r:id="rId54"/>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73" autoAdjust="0"/>
  </p:normalViewPr>
  <p:slideViewPr>
    <p:cSldViewPr>
      <p:cViewPr varScale="1">
        <p:scale>
          <a:sx n="85" d="100"/>
          <a:sy n="85" d="100"/>
        </p:scale>
        <p:origin x="403" y="43"/>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4" Type="http://schemas.openxmlformats.org/officeDocument/2006/relationships/image" Target="../media/image17.png"/></Relationships>
</file>

<file path=ppt/diagrams/_rels/data8.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4" Type="http://schemas.openxmlformats.org/officeDocument/2006/relationships/image" Target="../media/image17.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0962F-E885-5247-A737-8700ACF13019}"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ED29C83E-267A-0844-B8DA-9802E881BE22}">
      <dgm:prSet phldrT="[Text]"/>
      <dgm:spPr/>
      <dgm:t>
        <a:bodyPr/>
        <a:lstStyle/>
        <a:p>
          <a:r>
            <a:rPr lang="en-US" dirty="0"/>
            <a:t>1</a:t>
          </a:r>
        </a:p>
      </dgm:t>
    </dgm:pt>
    <dgm:pt modelId="{9F9873B4-FE70-204D-8479-8D1BBEE655F9}" type="parTrans" cxnId="{B2EE9321-2F07-974E-97FB-B1774B95810D}">
      <dgm:prSet/>
      <dgm:spPr/>
      <dgm:t>
        <a:bodyPr/>
        <a:lstStyle/>
        <a:p>
          <a:endParaRPr lang="en-US"/>
        </a:p>
      </dgm:t>
    </dgm:pt>
    <dgm:pt modelId="{7EC46EDA-36D5-6A4A-A72B-55E752D94A25}" type="sibTrans" cxnId="{B2EE9321-2F07-974E-97FB-B1774B95810D}">
      <dgm:prSet/>
      <dgm:spPr/>
      <dgm:t>
        <a:bodyPr/>
        <a:lstStyle/>
        <a:p>
          <a:endParaRPr lang="en-US"/>
        </a:p>
      </dgm:t>
    </dgm:pt>
    <dgm:pt modelId="{BFCFE0E6-41BB-9541-A9F4-973CC03B87F5}">
      <dgm:prSet phldrT="[Text]"/>
      <dgm:spPr/>
      <dgm:t>
        <a:bodyPr/>
        <a:lstStyle/>
        <a:p>
          <a:r>
            <a:rPr lang="en-US" dirty="0"/>
            <a:t>2</a:t>
          </a:r>
        </a:p>
      </dgm:t>
    </dgm:pt>
    <dgm:pt modelId="{4AD8A998-472C-EB48-951A-F73710ECA7F3}" type="parTrans" cxnId="{168102A4-0401-9C40-957B-1973F9233703}">
      <dgm:prSet/>
      <dgm:spPr/>
      <dgm:t>
        <a:bodyPr/>
        <a:lstStyle/>
        <a:p>
          <a:endParaRPr lang="en-US"/>
        </a:p>
      </dgm:t>
    </dgm:pt>
    <dgm:pt modelId="{A7EBF365-E61F-1A4F-BC49-DDF95F7AA666}" type="sibTrans" cxnId="{168102A4-0401-9C40-957B-1973F9233703}">
      <dgm:prSet/>
      <dgm:spPr/>
      <dgm:t>
        <a:bodyPr/>
        <a:lstStyle/>
        <a:p>
          <a:endParaRPr lang="en-US"/>
        </a:p>
      </dgm:t>
    </dgm:pt>
    <dgm:pt modelId="{19B6FD0C-F246-0045-B04F-566AC4F7D7FF}">
      <dgm:prSet phldrT="[Text]"/>
      <dgm:spPr/>
      <dgm:t>
        <a:bodyPr/>
        <a:lstStyle/>
        <a:p>
          <a:r>
            <a:rPr lang="en-US" dirty="0" err="1"/>
            <a:t>Nghĩa</a:t>
          </a:r>
          <a:r>
            <a:rPr lang="en-US" dirty="0"/>
            <a:t> </a:t>
          </a:r>
          <a:r>
            <a:rPr lang="en-US" dirty="0" err="1"/>
            <a:t>vụ</a:t>
          </a:r>
          <a:r>
            <a:rPr lang="en-US" dirty="0"/>
            <a:t> </a:t>
          </a:r>
          <a:r>
            <a:rPr lang="en-US" dirty="0" err="1"/>
            <a:t>pháp</a:t>
          </a:r>
          <a:r>
            <a:rPr lang="en-US" dirty="0"/>
            <a:t> </a:t>
          </a:r>
          <a:r>
            <a:rPr lang="en-US" dirty="0" err="1"/>
            <a:t>lý</a:t>
          </a:r>
          <a:endParaRPr lang="en-US" dirty="0"/>
        </a:p>
      </dgm:t>
    </dgm:pt>
    <dgm:pt modelId="{6CF59970-D548-DA41-941D-13D10BE83F1B}" type="parTrans" cxnId="{421885F6-CE8D-C942-A3AE-E77074A3E43F}">
      <dgm:prSet/>
      <dgm:spPr/>
      <dgm:t>
        <a:bodyPr/>
        <a:lstStyle/>
        <a:p>
          <a:endParaRPr lang="en-US"/>
        </a:p>
      </dgm:t>
    </dgm:pt>
    <dgm:pt modelId="{487A229E-DB24-8D4F-8BE7-6940945968CF}" type="sibTrans" cxnId="{421885F6-CE8D-C942-A3AE-E77074A3E43F}">
      <dgm:prSet/>
      <dgm:spPr/>
      <dgm:t>
        <a:bodyPr/>
        <a:lstStyle/>
        <a:p>
          <a:endParaRPr lang="en-US"/>
        </a:p>
      </dgm:t>
    </dgm:pt>
    <dgm:pt modelId="{1135FFA2-3E23-B440-A0DD-97D96DEEEB8B}">
      <dgm:prSet phldrT="[Text]"/>
      <dgm:spPr/>
      <dgm:t>
        <a:bodyPr/>
        <a:lstStyle/>
        <a:p>
          <a:endParaRPr lang="en-US" dirty="0"/>
        </a:p>
      </dgm:t>
    </dgm:pt>
    <dgm:pt modelId="{D96C587E-CA60-6B4D-82F6-30F60574356D}" type="parTrans" cxnId="{DAA0A6C4-BB89-4B48-8566-AE62F901A58D}">
      <dgm:prSet/>
      <dgm:spPr/>
      <dgm:t>
        <a:bodyPr/>
        <a:lstStyle/>
        <a:p>
          <a:endParaRPr lang="en-US"/>
        </a:p>
      </dgm:t>
    </dgm:pt>
    <dgm:pt modelId="{54F8BAC7-BC00-924D-96CF-A2FEE9B6C52E}" type="sibTrans" cxnId="{DAA0A6C4-BB89-4B48-8566-AE62F901A58D}">
      <dgm:prSet/>
      <dgm:spPr/>
      <dgm:t>
        <a:bodyPr/>
        <a:lstStyle/>
        <a:p>
          <a:endParaRPr lang="en-US"/>
        </a:p>
      </dgm:t>
    </dgm:pt>
    <dgm:pt modelId="{3C1B4DBD-22FA-7640-B5F5-85D7B50A2667}">
      <dgm:prSet phldrT="[Text]"/>
      <dgm:spPr/>
      <dgm:t>
        <a:bodyPr/>
        <a:lstStyle/>
        <a:p>
          <a:r>
            <a:rPr lang="en-US" dirty="0"/>
            <a:t>3</a:t>
          </a:r>
        </a:p>
      </dgm:t>
    </dgm:pt>
    <dgm:pt modelId="{EAD27E8F-686C-484A-946E-01499DE0CCC9}" type="parTrans" cxnId="{656D0C3B-B91C-5B4A-ADE8-F6320AFE869B}">
      <dgm:prSet/>
      <dgm:spPr/>
      <dgm:t>
        <a:bodyPr/>
        <a:lstStyle/>
        <a:p>
          <a:endParaRPr lang="en-US"/>
        </a:p>
      </dgm:t>
    </dgm:pt>
    <dgm:pt modelId="{9DA105B0-DEE5-FF40-ACB5-E106D278B16B}" type="sibTrans" cxnId="{656D0C3B-B91C-5B4A-ADE8-F6320AFE869B}">
      <dgm:prSet/>
      <dgm:spPr/>
      <dgm:t>
        <a:bodyPr/>
        <a:lstStyle/>
        <a:p>
          <a:endParaRPr lang="en-US"/>
        </a:p>
      </dgm:t>
    </dgm:pt>
    <dgm:pt modelId="{4E391DC0-6C3B-FF4F-A15F-1A9E6F63D8AD}">
      <dgm:prSet phldrT="[Text]"/>
      <dgm:spPr/>
      <dgm:t>
        <a:bodyPr/>
        <a:lstStyle/>
        <a:p>
          <a:r>
            <a:rPr lang="en-US" dirty="0"/>
            <a:t>4</a:t>
          </a:r>
        </a:p>
      </dgm:t>
    </dgm:pt>
    <dgm:pt modelId="{7ACCEEBD-3E7D-D24B-93E4-C2241D85058B}" type="parTrans" cxnId="{752FD66B-5B6A-9E42-A459-23D6F2639039}">
      <dgm:prSet/>
      <dgm:spPr/>
      <dgm:t>
        <a:bodyPr/>
        <a:lstStyle/>
        <a:p>
          <a:endParaRPr lang="en-US"/>
        </a:p>
      </dgm:t>
    </dgm:pt>
    <dgm:pt modelId="{7B6C18CA-8279-BA42-ACDB-FEEF6C0F20FA}" type="sibTrans" cxnId="{752FD66B-5B6A-9E42-A459-23D6F2639039}">
      <dgm:prSet/>
      <dgm:spPr/>
      <dgm:t>
        <a:bodyPr/>
        <a:lstStyle/>
        <a:p>
          <a:endParaRPr lang="en-US"/>
        </a:p>
      </dgm:t>
    </dgm:pt>
    <dgm:pt modelId="{2BCB8200-A30C-654D-9717-587712D68658}">
      <dgm:prSet/>
      <dgm:spPr/>
      <dgm:t>
        <a:bodyPr/>
        <a:lstStyle/>
        <a:p>
          <a:r>
            <a:rPr lang="en-US" dirty="0" err="1"/>
            <a:t>Nghĩa</a:t>
          </a:r>
          <a:r>
            <a:rPr lang="en-US" dirty="0"/>
            <a:t> </a:t>
          </a:r>
          <a:r>
            <a:rPr lang="en-US" dirty="0" err="1"/>
            <a:t>vụ</a:t>
          </a:r>
          <a:r>
            <a:rPr lang="en-US" dirty="0"/>
            <a:t> </a:t>
          </a:r>
          <a:r>
            <a:rPr lang="en-US" dirty="0" err="1"/>
            <a:t>kinh</a:t>
          </a:r>
          <a:r>
            <a:rPr lang="en-US" dirty="0"/>
            <a:t> </a:t>
          </a:r>
          <a:r>
            <a:rPr lang="en-US" dirty="0" err="1"/>
            <a:t>tế</a:t>
          </a:r>
          <a:endParaRPr lang="en-US" dirty="0"/>
        </a:p>
      </dgm:t>
    </dgm:pt>
    <dgm:pt modelId="{8BFC4B15-EC9A-EF47-963D-AF74C6D738AB}" type="parTrans" cxnId="{A33AC104-B844-054F-B959-D9B2C808465F}">
      <dgm:prSet/>
      <dgm:spPr/>
      <dgm:t>
        <a:bodyPr/>
        <a:lstStyle/>
        <a:p>
          <a:endParaRPr lang="en-US"/>
        </a:p>
      </dgm:t>
    </dgm:pt>
    <dgm:pt modelId="{A6BC08AE-917D-E24D-8E1A-EE413DAD293E}" type="sibTrans" cxnId="{A33AC104-B844-054F-B959-D9B2C808465F}">
      <dgm:prSet/>
      <dgm:spPr/>
      <dgm:t>
        <a:bodyPr/>
        <a:lstStyle/>
        <a:p>
          <a:endParaRPr lang="en-US"/>
        </a:p>
      </dgm:t>
    </dgm:pt>
    <dgm:pt modelId="{76E3DB25-EE44-8442-907B-38C5F5E53D0D}">
      <dgm:prSet/>
      <dgm:spPr/>
      <dgm:t>
        <a:bodyPr/>
        <a:lstStyle/>
        <a:p>
          <a:r>
            <a:rPr lang="en-US" dirty="0" err="1"/>
            <a:t>Nghĩa</a:t>
          </a:r>
          <a:r>
            <a:rPr lang="en-US" dirty="0"/>
            <a:t> </a:t>
          </a:r>
          <a:r>
            <a:rPr lang="en-US" dirty="0" err="1"/>
            <a:t>vụ</a:t>
          </a:r>
          <a:r>
            <a:rPr lang="en-US" dirty="0"/>
            <a:t> </a:t>
          </a:r>
          <a:r>
            <a:rPr lang="en-US" dirty="0" err="1"/>
            <a:t>đạo</a:t>
          </a:r>
          <a:r>
            <a:rPr lang="en-US" dirty="0"/>
            <a:t> </a:t>
          </a:r>
          <a:r>
            <a:rPr lang="en-US" dirty="0" err="1"/>
            <a:t>đức</a:t>
          </a:r>
          <a:endParaRPr lang="en-US" dirty="0"/>
        </a:p>
      </dgm:t>
    </dgm:pt>
    <dgm:pt modelId="{6AFDC70A-A878-514B-940D-C18A0312DCE0}" type="parTrans" cxnId="{C3AB6C73-DD85-8E46-95AB-2865761453BE}">
      <dgm:prSet/>
      <dgm:spPr/>
      <dgm:t>
        <a:bodyPr/>
        <a:lstStyle/>
        <a:p>
          <a:endParaRPr lang="en-US"/>
        </a:p>
      </dgm:t>
    </dgm:pt>
    <dgm:pt modelId="{6AE7AE59-3477-3E49-80F6-0F4A91E819B6}" type="sibTrans" cxnId="{C3AB6C73-DD85-8E46-95AB-2865761453BE}">
      <dgm:prSet/>
      <dgm:spPr/>
      <dgm:t>
        <a:bodyPr/>
        <a:lstStyle/>
        <a:p>
          <a:endParaRPr lang="en-US"/>
        </a:p>
      </dgm:t>
    </dgm:pt>
    <dgm:pt modelId="{20EA013C-61C5-0542-8090-7F6956027DDD}">
      <dgm:prSet/>
      <dgm:spPr/>
      <dgm:t>
        <a:bodyPr/>
        <a:lstStyle/>
        <a:p>
          <a:r>
            <a:rPr lang="en-US" dirty="0" err="1"/>
            <a:t>Nghĩa</a:t>
          </a:r>
          <a:r>
            <a:rPr lang="en-US" dirty="0"/>
            <a:t> </a:t>
          </a:r>
          <a:r>
            <a:rPr lang="en-US" dirty="0" err="1"/>
            <a:t>vụ</a:t>
          </a:r>
          <a:r>
            <a:rPr lang="en-US" dirty="0"/>
            <a:t> </a:t>
          </a:r>
          <a:r>
            <a:rPr lang="en-US" dirty="0" err="1"/>
            <a:t>nhân</a:t>
          </a:r>
          <a:r>
            <a:rPr lang="en-US" dirty="0"/>
            <a:t> </a:t>
          </a:r>
          <a:r>
            <a:rPr lang="en-US" dirty="0" err="1"/>
            <a:t>văn</a:t>
          </a:r>
          <a:endParaRPr lang="en-US" dirty="0"/>
        </a:p>
      </dgm:t>
    </dgm:pt>
    <dgm:pt modelId="{5A137BA6-A560-2D41-B1B3-20B32B4F1C15}" type="parTrans" cxnId="{53D4E64C-A3C5-1241-8A65-D1A31C3D4876}">
      <dgm:prSet/>
      <dgm:spPr/>
      <dgm:t>
        <a:bodyPr/>
        <a:lstStyle/>
        <a:p>
          <a:endParaRPr lang="en-US"/>
        </a:p>
      </dgm:t>
    </dgm:pt>
    <dgm:pt modelId="{7B4F953B-C578-9A42-A65E-6FF7A3660A14}" type="sibTrans" cxnId="{53D4E64C-A3C5-1241-8A65-D1A31C3D4876}">
      <dgm:prSet/>
      <dgm:spPr/>
      <dgm:t>
        <a:bodyPr/>
        <a:lstStyle/>
        <a:p>
          <a:endParaRPr lang="en-US"/>
        </a:p>
      </dgm:t>
    </dgm:pt>
    <dgm:pt modelId="{C5846B95-7AB0-2B49-9792-A2A1C4A5E6B7}" type="pres">
      <dgm:prSet presAssocID="{4810962F-E885-5247-A737-8700ACF13019}" presName="linearFlow" presStyleCnt="0">
        <dgm:presLayoutVars>
          <dgm:dir/>
          <dgm:animLvl val="lvl"/>
          <dgm:resizeHandles val="exact"/>
        </dgm:presLayoutVars>
      </dgm:prSet>
      <dgm:spPr/>
    </dgm:pt>
    <dgm:pt modelId="{A95F8B06-F84B-4442-8BAC-3EAE42DF8CE5}" type="pres">
      <dgm:prSet presAssocID="{ED29C83E-267A-0844-B8DA-9802E881BE22}" presName="composite" presStyleCnt="0"/>
      <dgm:spPr/>
    </dgm:pt>
    <dgm:pt modelId="{9EB61946-D4DF-3745-9CD0-2F49C86AAAD4}" type="pres">
      <dgm:prSet presAssocID="{ED29C83E-267A-0844-B8DA-9802E881BE22}" presName="parentText" presStyleLbl="alignNode1" presStyleIdx="0" presStyleCnt="4">
        <dgm:presLayoutVars>
          <dgm:chMax val="1"/>
          <dgm:bulletEnabled val="1"/>
        </dgm:presLayoutVars>
      </dgm:prSet>
      <dgm:spPr/>
    </dgm:pt>
    <dgm:pt modelId="{FE894546-25C1-6B4B-B6C6-A5F943D095AB}" type="pres">
      <dgm:prSet presAssocID="{ED29C83E-267A-0844-B8DA-9802E881BE22}" presName="descendantText" presStyleLbl="alignAcc1" presStyleIdx="0" presStyleCnt="4">
        <dgm:presLayoutVars>
          <dgm:bulletEnabled val="1"/>
        </dgm:presLayoutVars>
      </dgm:prSet>
      <dgm:spPr/>
    </dgm:pt>
    <dgm:pt modelId="{88976904-8682-D047-B51B-E350F14DBAA9}" type="pres">
      <dgm:prSet presAssocID="{7EC46EDA-36D5-6A4A-A72B-55E752D94A25}" presName="sp" presStyleCnt="0"/>
      <dgm:spPr/>
    </dgm:pt>
    <dgm:pt modelId="{6F6B917F-3EEF-2641-A275-2E8DBF9663EF}" type="pres">
      <dgm:prSet presAssocID="{BFCFE0E6-41BB-9541-A9F4-973CC03B87F5}" presName="composite" presStyleCnt="0"/>
      <dgm:spPr/>
    </dgm:pt>
    <dgm:pt modelId="{CE504F76-E8CA-6647-8307-47538EE49DF4}" type="pres">
      <dgm:prSet presAssocID="{BFCFE0E6-41BB-9541-A9F4-973CC03B87F5}" presName="parentText" presStyleLbl="alignNode1" presStyleIdx="1" presStyleCnt="4">
        <dgm:presLayoutVars>
          <dgm:chMax val="1"/>
          <dgm:bulletEnabled val="1"/>
        </dgm:presLayoutVars>
      </dgm:prSet>
      <dgm:spPr/>
    </dgm:pt>
    <dgm:pt modelId="{BD8D7A03-7FF2-6D49-B375-31811C6F0C10}" type="pres">
      <dgm:prSet presAssocID="{BFCFE0E6-41BB-9541-A9F4-973CC03B87F5}" presName="descendantText" presStyleLbl="alignAcc1" presStyleIdx="1" presStyleCnt="4">
        <dgm:presLayoutVars>
          <dgm:bulletEnabled val="1"/>
        </dgm:presLayoutVars>
      </dgm:prSet>
      <dgm:spPr/>
    </dgm:pt>
    <dgm:pt modelId="{3C00F998-46AF-8144-A605-99032EB70D37}" type="pres">
      <dgm:prSet presAssocID="{A7EBF365-E61F-1A4F-BC49-DDF95F7AA666}" presName="sp" presStyleCnt="0"/>
      <dgm:spPr/>
    </dgm:pt>
    <dgm:pt modelId="{61B3836C-89B1-724B-A16B-E285BCF9CB30}" type="pres">
      <dgm:prSet presAssocID="{3C1B4DBD-22FA-7640-B5F5-85D7B50A2667}" presName="composite" presStyleCnt="0"/>
      <dgm:spPr/>
    </dgm:pt>
    <dgm:pt modelId="{9337663B-1A7C-DA44-803A-A123B34F8739}" type="pres">
      <dgm:prSet presAssocID="{3C1B4DBD-22FA-7640-B5F5-85D7B50A2667}" presName="parentText" presStyleLbl="alignNode1" presStyleIdx="2" presStyleCnt="4">
        <dgm:presLayoutVars>
          <dgm:chMax val="1"/>
          <dgm:bulletEnabled val="1"/>
        </dgm:presLayoutVars>
      </dgm:prSet>
      <dgm:spPr/>
    </dgm:pt>
    <dgm:pt modelId="{566E356E-E368-7A42-B212-6474479F0B2B}" type="pres">
      <dgm:prSet presAssocID="{3C1B4DBD-22FA-7640-B5F5-85D7B50A2667}" presName="descendantText" presStyleLbl="alignAcc1" presStyleIdx="2" presStyleCnt="4">
        <dgm:presLayoutVars>
          <dgm:bulletEnabled val="1"/>
        </dgm:presLayoutVars>
      </dgm:prSet>
      <dgm:spPr/>
    </dgm:pt>
    <dgm:pt modelId="{56E558E1-C7FE-5A4E-8AF3-0F4C06CCEAF2}" type="pres">
      <dgm:prSet presAssocID="{9DA105B0-DEE5-FF40-ACB5-E106D278B16B}" presName="sp" presStyleCnt="0"/>
      <dgm:spPr/>
    </dgm:pt>
    <dgm:pt modelId="{92664BE5-10B9-F949-8A2B-E53AE9D57BA4}" type="pres">
      <dgm:prSet presAssocID="{4E391DC0-6C3B-FF4F-A15F-1A9E6F63D8AD}" presName="composite" presStyleCnt="0"/>
      <dgm:spPr/>
    </dgm:pt>
    <dgm:pt modelId="{6DEE970B-0E8B-AE44-B63D-F7CBA12694EB}" type="pres">
      <dgm:prSet presAssocID="{4E391DC0-6C3B-FF4F-A15F-1A9E6F63D8AD}" presName="parentText" presStyleLbl="alignNode1" presStyleIdx="3" presStyleCnt="4">
        <dgm:presLayoutVars>
          <dgm:chMax val="1"/>
          <dgm:bulletEnabled val="1"/>
        </dgm:presLayoutVars>
      </dgm:prSet>
      <dgm:spPr/>
    </dgm:pt>
    <dgm:pt modelId="{54E12D5D-160F-694C-A1D0-EED2504DE02D}" type="pres">
      <dgm:prSet presAssocID="{4E391DC0-6C3B-FF4F-A15F-1A9E6F63D8AD}" presName="descendantText" presStyleLbl="alignAcc1" presStyleIdx="3" presStyleCnt="4">
        <dgm:presLayoutVars>
          <dgm:bulletEnabled val="1"/>
        </dgm:presLayoutVars>
      </dgm:prSet>
      <dgm:spPr/>
    </dgm:pt>
  </dgm:ptLst>
  <dgm:cxnLst>
    <dgm:cxn modelId="{A33AC104-B844-054F-B959-D9B2C808465F}" srcId="{ED29C83E-267A-0844-B8DA-9802E881BE22}" destId="{2BCB8200-A30C-654D-9717-587712D68658}" srcOrd="0" destOrd="0" parTransId="{8BFC4B15-EC9A-EF47-963D-AF74C6D738AB}" sibTransId="{A6BC08AE-917D-E24D-8E1A-EE413DAD293E}"/>
    <dgm:cxn modelId="{8A75580A-C2C1-FC43-A586-5D43BF30943E}" type="presOf" srcId="{20EA013C-61C5-0542-8090-7F6956027DDD}" destId="{54E12D5D-160F-694C-A1D0-EED2504DE02D}" srcOrd="0" destOrd="0" presId="urn:microsoft.com/office/officeart/2005/8/layout/chevron2"/>
    <dgm:cxn modelId="{B2EE9321-2F07-974E-97FB-B1774B95810D}" srcId="{4810962F-E885-5247-A737-8700ACF13019}" destId="{ED29C83E-267A-0844-B8DA-9802E881BE22}" srcOrd="0" destOrd="0" parTransId="{9F9873B4-FE70-204D-8479-8D1BBEE655F9}" sibTransId="{7EC46EDA-36D5-6A4A-A72B-55E752D94A25}"/>
    <dgm:cxn modelId="{31883222-B94A-034A-8753-327827DC4928}" type="presOf" srcId="{3C1B4DBD-22FA-7640-B5F5-85D7B50A2667}" destId="{9337663B-1A7C-DA44-803A-A123B34F8739}" srcOrd="0" destOrd="0" presId="urn:microsoft.com/office/officeart/2005/8/layout/chevron2"/>
    <dgm:cxn modelId="{E0091B31-911F-AF4D-81E0-F15A6A634CC6}" type="presOf" srcId="{4810962F-E885-5247-A737-8700ACF13019}" destId="{C5846B95-7AB0-2B49-9792-A2A1C4A5E6B7}" srcOrd="0" destOrd="0" presId="urn:microsoft.com/office/officeart/2005/8/layout/chevron2"/>
    <dgm:cxn modelId="{A9445734-4ED7-9444-AC3C-19B0C16E407C}" type="presOf" srcId="{1135FFA2-3E23-B440-A0DD-97D96DEEEB8B}" destId="{BD8D7A03-7FF2-6D49-B375-31811C6F0C10}" srcOrd="0" destOrd="1" presId="urn:microsoft.com/office/officeart/2005/8/layout/chevron2"/>
    <dgm:cxn modelId="{8E170338-B2C9-AC49-A471-07339F25E9C3}" type="presOf" srcId="{19B6FD0C-F246-0045-B04F-566AC4F7D7FF}" destId="{BD8D7A03-7FF2-6D49-B375-31811C6F0C10}" srcOrd="0" destOrd="0" presId="urn:microsoft.com/office/officeart/2005/8/layout/chevron2"/>
    <dgm:cxn modelId="{656D0C3B-B91C-5B4A-ADE8-F6320AFE869B}" srcId="{4810962F-E885-5247-A737-8700ACF13019}" destId="{3C1B4DBD-22FA-7640-B5F5-85D7B50A2667}" srcOrd="2" destOrd="0" parTransId="{EAD27E8F-686C-484A-946E-01499DE0CCC9}" sibTransId="{9DA105B0-DEE5-FF40-ACB5-E106D278B16B}"/>
    <dgm:cxn modelId="{7DEFE147-2D11-5C43-9217-46536AFA2773}" type="presOf" srcId="{4E391DC0-6C3B-FF4F-A15F-1A9E6F63D8AD}" destId="{6DEE970B-0E8B-AE44-B63D-F7CBA12694EB}" srcOrd="0" destOrd="0" presId="urn:microsoft.com/office/officeart/2005/8/layout/chevron2"/>
    <dgm:cxn modelId="{752FD66B-5B6A-9E42-A459-23D6F2639039}" srcId="{4810962F-E885-5247-A737-8700ACF13019}" destId="{4E391DC0-6C3B-FF4F-A15F-1A9E6F63D8AD}" srcOrd="3" destOrd="0" parTransId="{7ACCEEBD-3E7D-D24B-93E4-C2241D85058B}" sibTransId="{7B6C18CA-8279-BA42-ACDB-FEEF6C0F20FA}"/>
    <dgm:cxn modelId="{9222294C-D86E-AF4F-A9E0-B48F04207BEA}" type="presOf" srcId="{2BCB8200-A30C-654D-9717-587712D68658}" destId="{FE894546-25C1-6B4B-B6C6-A5F943D095AB}" srcOrd="0" destOrd="0" presId="urn:microsoft.com/office/officeart/2005/8/layout/chevron2"/>
    <dgm:cxn modelId="{53D4E64C-A3C5-1241-8A65-D1A31C3D4876}" srcId="{4E391DC0-6C3B-FF4F-A15F-1A9E6F63D8AD}" destId="{20EA013C-61C5-0542-8090-7F6956027DDD}" srcOrd="0" destOrd="0" parTransId="{5A137BA6-A560-2D41-B1B3-20B32B4F1C15}" sibTransId="{7B4F953B-C578-9A42-A65E-6FF7A3660A14}"/>
    <dgm:cxn modelId="{C3AB6C73-DD85-8E46-95AB-2865761453BE}" srcId="{3C1B4DBD-22FA-7640-B5F5-85D7B50A2667}" destId="{76E3DB25-EE44-8442-907B-38C5F5E53D0D}" srcOrd="0" destOrd="0" parTransId="{6AFDC70A-A878-514B-940D-C18A0312DCE0}" sibTransId="{6AE7AE59-3477-3E49-80F6-0F4A91E819B6}"/>
    <dgm:cxn modelId="{168102A4-0401-9C40-957B-1973F9233703}" srcId="{4810962F-E885-5247-A737-8700ACF13019}" destId="{BFCFE0E6-41BB-9541-A9F4-973CC03B87F5}" srcOrd="1" destOrd="0" parTransId="{4AD8A998-472C-EB48-951A-F73710ECA7F3}" sibTransId="{A7EBF365-E61F-1A4F-BC49-DDF95F7AA666}"/>
    <dgm:cxn modelId="{1C3EC5A7-31D4-1B4F-B283-B5533C926355}" type="presOf" srcId="{76E3DB25-EE44-8442-907B-38C5F5E53D0D}" destId="{566E356E-E368-7A42-B212-6474479F0B2B}" srcOrd="0" destOrd="0" presId="urn:microsoft.com/office/officeart/2005/8/layout/chevron2"/>
    <dgm:cxn modelId="{DAA0A6C4-BB89-4B48-8566-AE62F901A58D}" srcId="{BFCFE0E6-41BB-9541-A9F4-973CC03B87F5}" destId="{1135FFA2-3E23-B440-A0DD-97D96DEEEB8B}" srcOrd="1" destOrd="0" parTransId="{D96C587E-CA60-6B4D-82F6-30F60574356D}" sibTransId="{54F8BAC7-BC00-924D-96CF-A2FEE9B6C52E}"/>
    <dgm:cxn modelId="{26A902DF-61A8-9E48-9473-67914EE5F7C5}" type="presOf" srcId="{ED29C83E-267A-0844-B8DA-9802E881BE22}" destId="{9EB61946-D4DF-3745-9CD0-2F49C86AAAD4}" srcOrd="0" destOrd="0" presId="urn:microsoft.com/office/officeart/2005/8/layout/chevron2"/>
    <dgm:cxn modelId="{4D728DEE-1E2D-C64A-86F0-60AFB666D83F}" type="presOf" srcId="{BFCFE0E6-41BB-9541-A9F4-973CC03B87F5}" destId="{CE504F76-E8CA-6647-8307-47538EE49DF4}" srcOrd="0" destOrd="0" presId="urn:microsoft.com/office/officeart/2005/8/layout/chevron2"/>
    <dgm:cxn modelId="{421885F6-CE8D-C942-A3AE-E77074A3E43F}" srcId="{BFCFE0E6-41BB-9541-A9F4-973CC03B87F5}" destId="{19B6FD0C-F246-0045-B04F-566AC4F7D7FF}" srcOrd="0" destOrd="0" parTransId="{6CF59970-D548-DA41-941D-13D10BE83F1B}" sibTransId="{487A229E-DB24-8D4F-8BE7-6940945968CF}"/>
    <dgm:cxn modelId="{B1493563-4024-C845-A095-D57F48C1FEBC}" type="presParOf" srcId="{C5846B95-7AB0-2B49-9792-A2A1C4A5E6B7}" destId="{A95F8B06-F84B-4442-8BAC-3EAE42DF8CE5}" srcOrd="0" destOrd="0" presId="urn:microsoft.com/office/officeart/2005/8/layout/chevron2"/>
    <dgm:cxn modelId="{11B080ED-CE54-E94C-A594-A4F9E5CE4092}" type="presParOf" srcId="{A95F8B06-F84B-4442-8BAC-3EAE42DF8CE5}" destId="{9EB61946-D4DF-3745-9CD0-2F49C86AAAD4}" srcOrd="0" destOrd="0" presId="urn:microsoft.com/office/officeart/2005/8/layout/chevron2"/>
    <dgm:cxn modelId="{FC43DAC6-C8E5-F149-9B58-16539FBC48B0}" type="presParOf" srcId="{A95F8B06-F84B-4442-8BAC-3EAE42DF8CE5}" destId="{FE894546-25C1-6B4B-B6C6-A5F943D095AB}" srcOrd="1" destOrd="0" presId="urn:microsoft.com/office/officeart/2005/8/layout/chevron2"/>
    <dgm:cxn modelId="{BCC7A421-02EE-A445-8454-B33382A5E6AD}" type="presParOf" srcId="{C5846B95-7AB0-2B49-9792-A2A1C4A5E6B7}" destId="{88976904-8682-D047-B51B-E350F14DBAA9}" srcOrd="1" destOrd="0" presId="urn:microsoft.com/office/officeart/2005/8/layout/chevron2"/>
    <dgm:cxn modelId="{840D1F21-A011-8049-A76E-86A04226688F}" type="presParOf" srcId="{C5846B95-7AB0-2B49-9792-A2A1C4A5E6B7}" destId="{6F6B917F-3EEF-2641-A275-2E8DBF9663EF}" srcOrd="2" destOrd="0" presId="urn:microsoft.com/office/officeart/2005/8/layout/chevron2"/>
    <dgm:cxn modelId="{EEE07459-8170-3040-82EE-D7507235A7EC}" type="presParOf" srcId="{6F6B917F-3EEF-2641-A275-2E8DBF9663EF}" destId="{CE504F76-E8CA-6647-8307-47538EE49DF4}" srcOrd="0" destOrd="0" presId="urn:microsoft.com/office/officeart/2005/8/layout/chevron2"/>
    <dgm:cxn modelId="{7105E567-4938-4240-9B51-617B6E3350F2}" type="presParOf" srcId="{6F6B917F-3EEF-2641-A275-2E8DBF9663EF}" destId="{BD8D7A03-7FF2-6D49-B375-31811C6F0C10}" srcOrd="1" destOrd="0" presId="urn:microsoft.com/office/officeart/2005/8/layout/chevron2"/>
    <dgm:cxn modelId="{C24D745A-BE50-4846-A52B-0B9FDA556C84}" type="presParOf" srcId="{C5846B95-7AB0-2B49-9792-A2A1C4A5E6B7}" destId="{3C00F998-46AF-8144-A605-99032EB70D37}" srcOrd="3" destOrd="0" presId="urn:microsoft.com/office/officeart/2005/8/layout/chevron2"/>
    <dgm:cxn modelId="{83C33A04-C7C5-0F49-BEE9-AFF40A4AE27D}" type="presParOf" srcId="{C5846B95-7AB0-2B49-9792-A2A1C4A5E6B7}" destId="{61B3836C-89B1-724B-A16B-E285BCF9CB30}" srcOrd="4" destOrd="0" presId="urn:microsoft.com/office/officeart/2005/8/layout/chevron2"/>
    <dgm:cxn modelId="{50652E91-CFA2-264C-8708-5CA466D99F6E}" type="presParOf" srcId="{61B3836C-89B1-724B-A16B-E285BCF9CB30}" destId="{9337663B-1A7C-DA44-803A-A123B34F8739}" srcOrd="0" destOrd="0" presId="urn:microsoft.com/office/officeart/2005/8/layout/chevron2"/>
    <dgm:cxn modelId="{A1F641F6-D25A-814F-BB10-4434FDB4ECB9}" type="presParOf" srcId="{61B3836C-89B1-724B-A16B-E285BCF9CB30}" destId="{566E356E-E368-7A42-B212-6474479F0B2B}" srcOrd="1" destOrd="0" presId="urn:microsoft.com/office/officeart/2005/8/layout/chevron2"/>
    <dgm:cxn modelId="{61B73227-029C-9042-A623-1F0AD49AA3A3}" type="presParOf" srcId="{C5846B95-7AB0-2B49-9792-A2A1C4A5E6B7}" destId="{56E558E1-C7FE-5A4E-8AF3-0F4C06CCEAF2}" srcOrd="5" destOrd="0" presId="urn:microsoft.com/office/officeart/2005/8/layout/chevron2"/>
    <dgm:cxn modelId="{34DC9E81-41DC-7A49-A082-376D598D45AA}" type="presParOf" srcId="{C5846B95-7AB0-2B49-9792-A2A1C4A5E6B7}" destId="{92664BE5-10B9-F949-8A2B-E53AE9D57BA4}" srcOrd="6" destOrd="0" presId="urn:microsoft.com/office/officeart/2005/8/layout/chevron2"/>
    <dgm:cxn modelId="{6614A024-45B9-9647-BC09-6C1E2D2AF6E6}" type="presParOf" srcId="{92664BE5-10B9-F949-8A2B-E53AE9D57BA4}" destId="{6DEE970B-0E8B-AE44-B63D-F7CBA12694EB}" srcOrd="0" destOrd="0" presId="urn:microsoft.com/office/officeart/2005/8/layout/chevron2"/>
    <dgm:cxn modelId="{7951183A-239B-1D49-BC46-0C61EC567EC9}" type="presParOf" srcId="{92664BE5-10B9-F949-8A2B-E53AE9D57BA4}" destId="{54E12D5D-160F-694C-A1D0-EED2504DE02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D68E8C-CB0C-4ED3-A297-0CA43D70FAE4}"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1CED4D0C-3FE5-4229-914B-AAA73F9E129B}">
      <dgm:prSet phldrT="[Text]"/>
      <dgm:spPr/>
      <dgm:t>
        <a:bodyPr/>
        <a:lstStyle/>
        <a:p>
          <a:r>
            <a:rPr lang="en-US" dirty="0" err="1"/>
            <a:t>Nghĩa</a:t>
          </a:r>
          <a:r>
            <a:rPr lang="en-US" dirty="0"/>
            <a:t> </a:t>
          </a:r>
          <a:r>
            <a:rPr lang="en-US" dirty="0" err="1"/>
            <a:t>vụ</a:t>
          </a:r>
          <a:r>
            <a:rPr lang="en-US" dirty="0"/>
            <a:t> </a:t>
          </a:r>
          <a:r>
            <a:rPr lang="en-US" dirty="0" err="1"/>
            <a:t>kinh</a:t>
          </a:r>
          <a:r>
            <a:rPr lang="en-US" dirty="0"/>
            <a:t> </a:t>
          </a:r>
          <a:r>
            <a:rPr lang="en-US" dirty="0" err="1"/>
            <a:t>tế</a:t>
          </a:r>
          <a:r>
            <a:rPr lang="en-US" dirty="0"/>
            <a:t> </a:t>
          </a:r>
          <a:r>
            <a:rPr lang="en-US" dirty="0" err="1"/>
            <a:t>của</a:t>
          </a:r>
          <a:r>
            <a:rPr lang="en-US" dirty="0"/>
            <a:t> </a:t>
          </a:r>
          <a:r>
            <a:rPr lang="en-US" dirty="0" err="1"/>
            <a:t>doanh</a:t>
          </a:r>
          <a:r>
            <a:rPr lang="en-US" dirty="0"/>
            <a:t> </a:t>
          </a:r>
          <a:r>
            <a:rPr lang="en-US" dirty="0" err="1"/>
            <a:t>nghiệp</a:t>
          </a:r>
          <a:endParaRPr lang="en-US" dirty="0"/>
        </a:p>
      </dgm:t>
    </dgm:pt>
    <dgm:pt modelId="{36BD8F21-EE0C-4156-8A92-D2B617602236}" type="parTrans" cxnId="{7A862C06-BECB-48E4-A88F-DCE3693FE173}">
      <dgm:prSet/>
      <dgm:spPr/>
      <dgm:t>
        <a:bodyPr/>
        <a:lstStyle/>
        <a:p>
          <a:endParaRPr lang="en-US"/>
        </a:p>
      </dgm:t>
    </dgm:pt>
    <dgm:pt modelId="{298E6EDD-9B5A-4765-8DA1-572809670203}" type="sibTrans" cxnId="{7A862C06-BECB-48E4-A88F-DCE3693FE173}">
      <dgm:prSet/>
      <dgm:spPr/>
      <dgm:t>
        <a:bodyPr/>
        <a:lstStyle/>
        <a:p>
          <a:endParaRPr lang="en-US"/>
        </a:p>
      </dgm:t>
    </dgm:pt>
    <dgm:pt modelId="{32104D5E-690E-4B1D-93ED-391AD7A22C6E}">
      <dgm:prSet phldrT="[Text]"/>
      <dgm:spPr/>
      <dgm:t>
        <a:bodyPr/>
        <a:lstStyle/>
        <a:p>
          <a:r>
            <a:rPr lang="en-US" dirty="0" err="1"/>
            <a:t>Sản</a:t>
          </a:r>
          <a:r>
            <a:rPr lang="en-US" dirty="0"/>
            <a:t> </a:t>
          </a:r>
          <a:r>
            <a:rPr lang="en-US" dirty="0" err="1"/>
            <a:t>xuất</a:t>
          </a:r>
          <a:r>
            <a:rPr lang="en-US" dirty="0"/>
            <a:t> </a:t>
          </a:r>
          <a:r>
            <a:rPr lang="en-US" dirty="0" err="1"/>
            <a:t>hàng</a:t>
          </a:r>
          <a:r>
            <a:rPr lang="en-US" dirty="0"/>
            <a:t> </a:t>
          </a:r>
          <a:r>
            <a:rPr lang="en-US" dirty="0" err="1"/>
            <a:t>hóa</a:t>
          </a:r>
          <a:r>
            <a:rPr lang="en-US" dirty="0"/>
            <a:t>, </a:t>
          </a:r>
          <a:r>
            <a:rPr lang="en-US" dirty="0" err="1"/>
            <a:t>dịch</a:t>
          </a:r>
          <a:r>
            <a:rPr lang="en-US" dirty="0"/>
            <a:t> </a:t>
          </a:r>
          <a:r>
            <a:rPr lang="en-US" dirty="0" err="1"/>
            <a:t>vụ</a:t>
          </a:r>
          <a:r>
            <a:rPr lang="en-US" dirty="0"/>
            <a:t> </a:t>
          </a:r>
          <a:r>
            <a:rPr lang="en-US" dirty="0" err="1"/>
            <a:t>xã</a:t>
          </a:r>
          <a:r>
            <a:rPr lang="en-US" dirty="0"/>
            <a:t> </a:t>
          </a:r>
          <a:r>
            <a:rPr lang="en-US" dirty="0" err="1"/>
            <a:t>hội</a:t>
          </a:r>
          <a:r>
            <a:rPr lang="en-US" dirty="0"/>
            <a:t> </a:t>
          </a:r>
          <a:r>
            <a:rPr lang="en-US" dirty="0" err="1"/>
            <a:t>cần</a:t>
          </a:r>
          <a:endParaRPr lang="en-US" dirty="0"/>
        </a:p>
      </dgm:t>
    </dgm:pt>
    <dgm:pt modelId="{CF6D127A-8DBB-44CA-AF69-5FE37D7B9668}" type="parTrans" cxnId="{D4E7F93B-483D-4B6C-B035-2C9EB9151221}">
      <dgm:prSet/>
      <dgm:spPr/>
      <dgm:t>
        <a:bodyPr/>
        <a:lstStyle/>
        <a:p>
          <a:endParaRPr lang="en-US"/>
        </a:p>
      </dgm:t>
    </dgm:pt>
    <dgm:pt modelId="{B5F20D9B-1160-4657-A3F7-CC1A31BDF928}" type="sibTrans" cxnId="{D4E7F93B-483D-4B6C-B035-2C9EB9151221}">
      <dgm:prSet/>
      <dgm:spPr/>
      <dgm:t>
        <a:bodyPr/>
        <a:lstStyle/>
        <a:p>
          <a:endParaRPr lang="en-US"/>
        </a:p>
      </dgm:t>
    </dgm:pt>
    <dgm:pt modelId="{61AA3A9D-8EA0-4897-9143-65AEDF91AAB1}">
      <dgm:prSet phldrT="[Text]"/>
      <dgm:spPr/>
      <dgm:t>
        <a:bodyPr/>
        <a:lstStyle/>
        <a:p>
          <a:r>
            <a:rPr lang="en-US" dirty="0" err="1"/>
            <a:t>Thỏa</a:t>
          </a:r>
          <a:r>
            <a:rPr lang="en-US" dirty="0"/>
            <a:t> </a:t>
          </a:r>
          <a:r>
            <a:rPr lang="en-US" dirty="0" err="1"/>
            <a:t>mãn</a:t>
          </a:r>
          <a:r>
            <a:rPr lang="en-US" dirty="0"/>
            <a:t> </a:t>
          </a:r>
          <a:r>
            <a:rPr lang="en-US" dirty="0" err="1"/>
            <a:t>nhà</a:t>
          </a:r>
          <a:r>
            <a:rPr lang="en-US" dirty="0"/>
            <a:t> </a:t>
          </a:r>
          <a:r>
            <a:rPr lang="en-US" dirty="0" err="1"/>
            <a:t>đầu</a:t>
          </a:r>
          <a:r>
            <a:rPr lang="en-US" dirty="0"/>
            <a:t> </a:t>
          </a:r>
          <a:r>
            <a:rPr lang="en-US" dirty="0" err="1"/>
            <a:t>tư</a:t>
          </a:r>
          <a:endParaRPr lang="en-US" dirty="0"/>
        </a:p>
      </dgm:t>
    </dgm:pt>
    <dgm:pt modelId="{9007DEEC-EC95-4CBB-A6CF-68151F009BEA}" type="parTrans" cxnId="{EB937755-3290-4DAD-9C32-26E2341556B7}">
      <dgm:prSet/>
      <dgm:spPr/>
      <dgm:t>
        <a:bodyPr/>
        <a:lstStyle/>
        <a:p>
          <a:endParaRPr lang="en-US"/>
        </a:p>
      </dgm:t>
    </dgm:pt>
    <dgm:pt modelId="{6183397B-D843-487F-BE21-677042220D0B}" type="sibTrans" cxnId="{EB937755-3290-4DAD-9C32-26E2341556B7}">
      <dgm:prSet/>
      <dgm:spPr/>
      <dgm:t>
        <a:bodyPr/>
        <a:lstStyle/>
        <a:p>
          <a:endParaRPr lang="en-US"/>
        </a:p>
      </dgm:t>
    </dgm:pt>
    <dgm:pt modelId="{906D1170-2728-4FB5-93E8-B1B461089112}">
      <dgm:prSet/>
      <dgm:spPr/>
      <dgm:t>
        <a:bodyPr/>
        <a:lstStyle/>
        <a:p>
          <a:r>
            <a:rPr lang="en-US" dirty="0" err="1"/>
            <a:t>Phát</a:t>
          </a:r>
          <a:r>
            <a:rPr lang="en-US" dirty="0"/>
            <a:t> </a:t>
          </a:r>
          <a:r>
            <a:rPr lang="en-US" dirty="0" err="1"/>
            <a:t>triển</a:t>
          </a:r>
          <a:r>
            <a:rPr lang="en-US" dirty="0"/>
            <a:t> </a:t>
          </a:r>
          <a:r>
            <a:rPr lang="en-US" dirty="0" err="1"/>
            <a:t>sản</a:t>
          </a:r>
          <a:r>
            <a:rPr lang="en-US" dirty="0"/>
            <a:t> </a:t>
          </a:r>
          <a:r>
            <a:rPr lang="en-US" dirty="0" err="1"/>
            <a:t>phẩm</a:t>
          </a:r>
          <a:r>
            <a:rPr lang="en-US" dirty="0"/>
            <a:t>, </a:t>
          </a:r>
          <a:r>
            <a:rPr lang="en-US" dirty="0" err="1"/>
            <a:t>công</a:t>
          </a:r>
          <a:r>
            <a:rPr lang="en-US" dirty="0"/>
            <a:t> </a:t>
          </a:r>
          <a:r>
            <a:rPr lang="en-US" dirty="0" err="1"/>
            <a:t>nghệ</a:t>
          </a:r>
          <a:endParaRPr lang="en-US" dirty="0"/>
        </a:p>
      </dgm:t>
    </dgm:pt>
    <dgm:pt modelId="{4F36F3EA-7DAF-4E44-B9CD-BEB06B1C1CCF}" type="parTrans" cxnId="{B4521E3C-ABC0-4F06-BDCD-74B3F93FD277}">
      <dgm:prSet/>
      <dgm:spPr/>
      <dgm:t>
        <a:bodyPr/>
        <a:lstStyle/>
        <a:p>
          <a:endParaRPr lang="en-US"/>
        </a:p>
      </dgm:t>
    </dgm:pt>
    <dgm:pt modelId="{F80EB980-C0E1-4B3F-86E1-EE3C05CE30BE}" type="sibTrans" cxnId="{B4521E3C-ABC0-4F06-BDCD-74B3F93FD277}">
      <dgm:prSet/>
      <dgm:spPr/>
      <dgm:t>
        <a:bodyPr/>
        <a:lstStyle/>
        <a:p>
          <a:endParaRPr lang="en-US"/>
        </a:p>
      </dgm:t>
    </dgm:pt>
    <dgm:pt modelId="{A3CE194D-E115-4430-ADA2-299F4A888D7C}">
      <dgm:prSet/>
      <dgm:spPr/>
      <dgm:t>
        <a:bodyPr/>
        <a:lstStyle/>
        <a:p>
          <a:r>
            <a:rPr lang="en-US" dirty="0" err="1"/>
            <a:t>Phát</a:t>
          </a:r>
          <a:r>
            <a:rPr lang="en-US" dirty="0"/>
            <a:t> </a:t>
          </a:r>
          <a:r>
            <a:rPr lang="en-US" dirty="0" err="1"/>
            <a:t>triển</a:t>
          </a:r>
          <a:r>
            <a:rPr lang="en-US" dirty="0"/>
            <a:t> </a:t>
          </a:r>
          <a:r>
            <a:rPr lang="en-US" dirty="0" err="1"/>
            <a:t>tài</a:t>
          </a:r>
          <a:r>
            <a:rPr lang="en-US" dirty="0"/>
            <a:t> </a:t>
          </a:r>
          <a:r>
            <a:rPr lang="en-US" dirty="0" err="1"/>
            <a:t>nguyên</a:t>
          </a:r>
          <a:r>
            <a:rPr lang="en-US" dirty="0"/>
            <a:t> </a:t>
          </a:r>
          <a:r>
            <a:rPr lang="en-US" dirty="0" err="1"/>
            <a:t>mới</a:t>
          </a:r>
          <a:endParaRPr lang="en-US" dirty="0"/>
        </a:p>
      </dgm:t>
    </dgm:pt>
    <dgm:pt modelId="{3DA09933-A43C-40F6-BE7D-49D82DD7D788}" type="parTrans" cxnId="{5B1E0FE3-19A6-4DF7-870A-0A9634F2D2BD}">
      <dgm:prSet/>
      <dgm:spPr/>
      <dgm:t>
        <a:bodyPr/>
        <a:lstStyle/>
        <a:p>
          <a:endParaRPr lang="en-US"/>
        </a:p>
      </dgm:t>
    </dgm:pt>
    <dgm:pt modelId="{66B84112-CAD2-4F2E-B1CC-F5E46672C478}" type="sibTrans" cxnId="{5B1E0FE3-19A6-4DF7-870A-0A9634F2D2BD}">
      <dgm:prSet/>
      <dgm:spPr/>
      <dgm:t>
        <a:bodyPr/>
        <a:lstStyle/>
        <a:p>
          <a:endParaRPr lang="en-US"/>
        </a:p>
      </dgm:t>
    </dgm:pt>
    <dgm:pt modelId="{DB304D79-6FD0-41E5-8CFA-4D20255B5ADC}" type="pres">
      <dgm:prSet presAssocID="{E6D68E8C-CB0C-4ED3-A297-0CA43D70FAE4}" presName="layout" presStyleCnt="0">
        <dgm:presLayoutVars>
          <dgm:chMax/>
          <dgm:chPref/>
          <dgm:dir/>
          <dgm:animOne val="branch"/>
          <dgm:animLvl val="lvl"/>
          <dgm:resizeHandles/>
        </dgm:presLayoutVars>
      </dgm:prSet>
      <dgm:spPr/>
    </dgm:pt>
    <dgm:pt modelId="{D6DDEB7B-5C2B-4AB2-A987-524EB83C024E}" type="pres">
      <dgm:prSet presAssocID="{1CED4D0C-3FE5-4229-914B-AAA73F9E129B}" presName="root" presStyleCnt="0">
        <dgm:presLayoutVars>
          <dgm:chMax/>
          <dgm:chPref val="4"/>
        </dgm:presLayoutVars>
      </dgm:prSet>
      <dgm:spPr/>
    </dgm:pt>
    <dgm:pt modelId="{D6454236-6C81-4A4C-B890-DF2814808CE9}" type="pres">
      <dgm:prSet presAssocID="{1CED4D0C-3FE5-4229-914B-AAA73F9E129B}" presName="rootComposite" presStyleCnt="0">
        <dgm:presLayoutVars/>
      </dgm:prSet>
      <dgm:spPr/>
    </dgm:pt>
    <dgm:pt modelId="{BACC8FEC-323C-468A-9D0C-C60C7349F305}" type="pres">
      <dgm:prSet presAssocID="{1CED4D0C-3FE5-4229-914B-AAA73F9E129B}" presName="rootText" presStyleLbl="node0" presStyleIdx="0" presStyleCnt="1">
        <dgm:presLayoutVars>
          <dgm:chMax/>
          <dgm:chPref val="4"/>
        </dgm:presLayoutVars>
      </dgm:prSet>
      <dgm:spPr/>
    </dgm:pt>
    <dgm:pt modelId="{F41D264D-E723-4FF3-AC56-FDA69A629FF2}" type="pres">
      <dgm:prSet presAssocID="{1CED4D0C-3FE5-4229-914B-AAA73F9E129B}" presName="childShape" presStyleCnt="0">
        <dgm:presLayoutVars>
          <dgm:chMax val="0"/>
          <dgm:chPref val="0"/>
        </dgm:presLayoutVars>
      </dgm:prSet>
      <dgm:spPr/>
    </dgm:pt>
    <dgm:pt modelId="{005B1ABA-BB82-4A87-8F5C-EEE7BDA070F0}" type="pres">
      <dgm:prSet presAssocID="{32104D5E-690E-4B1D-93ED-391AD7A22C6E}" presName="childComposite" presStyleCnt="0">
        <dgm:presLayoutVars>
          <dgm:chMax val="0"/>
          <dgm:chPref val="0"/>
        </dgm:presLayoutVars>
      </dgm:prSet>
      <dgm:spPr/>
    </dgm:pt>
    <dgm:pt modelId="{D1AF2A2B-F260-4923-96E9-8354C9FBB0BC}" type="pres">
      <dgm:prSet presAssocID="{32104D5E-690E-4B1D-93ED-391AD7A22C6E}" presName="Imag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dgm:spPr>
    </dgm:pt>
    <dgm:pt modelId="{ED2B9840-2A07-40C5-9357-3F21009D1521}" type="pres">
      <dgm:prSet presAssocID="{32104D5E-690E-4B1D-93ED-391AD7A22C6E}" presName="childText" presStyleLbl="lnNode1" presStyleIdx="0" presStyleCnt="4" custLinFactNeighborX="-11" custLinFactNeighborY="-1039">
        <dgm:presLayoutVars>
          <dgm:chMax val="0"/>
          <dgm:chPref val="0"/>
          <dgm:bulletEnabled val="1"/>
        </dgm:presLayoutVars>
      </dgm:prSet>
      <dgm:spPr/>
    </dgm:pt>
    <dgm:pt modelId="{9FE78426-4E68-4E1D-946A-DE6C459D3B61}" type="pres">
      <dgm:prSet presAssocID="{61AA3A9D-8EA0-4897-9143-65AEDF91AAB1}" presName="childComposite" presStyleCnt="0">
        <dgm:presLayoutVars>
          <dgm:chMax val="0"/>
          <dgm:chPref val="0"/>
        </dgm:presLayoutVars>
      </dgm:prSet>
      <dgm:spPr/>
    </dgm:pt>
    <dgm:pt modelId="{81CEEA7A-5966-48FC-9344-4B1C2008212A}" type="pres">
      <dgm:prSet presAssocID="{61AA3A9D-8EA0-4897-9143-65AEDF91AAB1}" presName="Image"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pt>
    <dgm:pt modelId="{AC18B6A5-3E16-4430-84DD-DC27957B9C86}" type="pres">
      <dgm:prSet presAssocID="{61AA3A9D-8EA0-4897-9143-65AEDF91AAB1}" presName="childText" presStyleLbl="lnNode1" presStyleIdx="1" presStyleCnt="4" custLinFactNeighborX="-113" custLinFactNeighborY="-186">
        <dgm:presLayoutVars>
          <dgm:chMax val="0"/>
          <dgm:chPref val="0"/>
          <dgm:bulletEnabled val="1"/>
        </dgm:presLayoutVars>
      </dgm:prSet>
      <dgm:spPr/>
    </dgm:pt>
    <dgm:pt modelId="{6F1DC95D-6F94-4D31-AC16-9975A598591B}" type="pres">
      <dgm:prSet presAssocID="{906D1170-2728-4FB5-93E8-B1B461089112}" presName="childComposite" presStyleCnt="0">
        <dgm:presLayoutVars>
          <dgm:chMax val="0"/>
          <dgm:chPref val="0"/>
        </dgm:presLayoutVars>
      </dgm:prSet>
      <dgm:spPr/>
    </dgm:pt>
    <dgm:pt modelId="{E13FC794-F11A-44BC-8D18-0ADC8021FB37}" type="pres">
      <dgm:prSet presAssocID="{906D1170-2728-4FB5-93E8-B1B461089112}" presName="Image"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pt>
    <dgm:pt modelId="{85C9DA23-0632-458C-98E9-F876A740D71A}" type="pres">
      <dgm:prSet presAssocID="{906D1170-2728-4FB5-93E8-B1B461089112}" presName="childText" presStyleLbl="lnNode1" presStyleIdx="2" presStyleCnt="4" custLinFactNeighborX="-11" custLinFactNeighborY="1386">
        <dgm:presLayoutVars>
          <dgm:chMax val="0"/>
          <dgm:chPref val="0"/>
          <dgm:bulletEnabled val="1"/>
        </dgm:presLayoutVars>
      </dgm:prSet>
      <dgm:spPr/>
    </dgm:pt>
    <dgm:pt modelId="{A0FB5308-3908-487D-B4A2-1A31FA6B748E}" type="pres">
      <dgm:prSet presAssocID="{A3CE194D-E115-4430-ADA2-299F4A888D7C}" presName="childComposite" presStyleCnt="0">
        <dgm:presLayoutVars>
          <dgm:chMax val="0"/>
          <dgm:chPref val="0"/>
        </dgm:presLayoutVars>
      </dgm:prSet>
      <dgm:spPr/>
    </dgm:pt>
    <dgm:pt modelId="{DF953922-97E9-4805-A785-59CA1D0D8EBA}" type="pres">
      <dgm:prSet presAssocID="{A3CE194D-E115-4430-ADA2-299F4A888D7C}"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9CF453F-5A72-46C0-8378-C0675DAFEDD6}" type="pres">
      <dgm:prSet presAssocID="{A3CE194D-E115-4430-ADA2-299F4A888D7C}" presName="childText" presStyleLbl="lnNode1" presStyleIdx="3" presStyleCnt="4">
        <dgm:presLayoutVars>
          <dgm:chMax val="0"/>
          <dgm:chPref val="0"/>
          <dgm:bulletEnabled val="1"/>
        </dgm:presLayoutVars>
      </dgm:prSet>
      <dgm:spPr/>
    </dgm:pt>
  </dgm:ptLst>
  <dgm:cxnLst>
    <dgm:cxn modelId="{7A862C06-BECB-48E4-A88F-DCE3693FE173}" srcId="{E6D68E8C-CB0C-4ED3-A297-0CA43D70FAE4}" destId="{1CED4D0C-3FE5-4229-914B-AAA73F9E129B}" srcOrd="0" destOrd="0" parTransId="{36BD8F21-EE0C-4156-8A92-D2B617602236}" sibTransId="{298E6EDD-9B5A-4765-8DA1-572809670203}"/>
    <dgm:cxn modelId="{CB0A2A38-BE51-4000-B1EE-69B231FEE4FA}" type="presOf" srcId="{61AA3A9D-8EA0-4897-9143-65AEDF91AAB1}" destId="{AC18B6A5-3E16-4430-84DD-DC27957B9C86}" srcOrd="0" destOrd="0" presId="urn:microsoft.com/office/officeart/2008/layout/PictureAccentList"/>
    <dgm:cxn modelId="{D4E7F93B-483D-4B6C-B035-2C9EB9151221}" srcId="{1CED4D0C-3FE5-4229-914B-AAA73F9E129B}" destId="{32104D5E-690E-4B1D-93ED-391AD7A22C6E}" srcOrd="0" destOrd="0" parTransId="{CF6D127A-8DBB-44CA-AF69-5FE37D7B9668}" sibTransId="{B5F20D9B-1160-4657-A3F7-CC1A31BDF928}"/>
    <dgm:cxn modelId="{B4521E3C-ABC0-4F06-BDCD-74B3F93FD277}" srcId="{1CED4D0C-3FE5-4229-914B-AAA73F9E129B}" destId="{906D1170-2728-4FB5-93E8-B1B461089112}" srcOrd="2" destOrd="0" parTransId="{4F36F3EA-7DAF-4E44-B9CD-BEB06B1C1CCF}" sibTransId="{F80EB980-C0E1-4B3F-86E1-EE3C05CE30BE}"/>
    <dgm:cxn modelId="{EB937755-3290-4DAD-9C32-26E2341556B7}" srcId="{1CED4D0C-3FE5-4229-914B-AAA73F9E129B}" destId="{61AA3A9D-8EA0-4897-9143-65AEDF91AAB1}" srcOrd="1" destOrd="0" parTransId="{9007DEEC-EC95-4CBB-A6CF-68151F009BEA}" sibTransId="{6183397B-D843-487F-BE21-677042220D0B}"/>
    <dgm:cxn modelId="{2940EC7B-8AE3-48E0-B14B-C241437A4724}" type="presOf" srcId="{32104D5E-690E-4B1D-93ED-391AD7A22C6E}" destId="{ED2B9840-2A07-40C5-9357-3F21009D1521}" srcOrd="0" destOrd="0" presId="urn:microsoft.com/office/officeart/2008/layout/PictureAccentList"/>
    <dgm:cxn modelId="{588D9583-0E8E-4EDB-ABF3-5089F4CBA946}" type="presOf" srcId="{E6D68E8C-CB0C-4ED3-A297-0CA43D70FAE4}" destId="{DB304D79-6FD0-41E5-8CFA-4D20255B5ADC}" srcOrd="0" destOrd="0" presId="urn:microsoft.com/office/officeart/2008/layout/PictureAccentList"/>
    <dgm:cxn modelId="{213DF1D4-9483-4C79-9286-E8344357D5B3}" type="presOf" srcId="{906D1170-2728-4FB5-93E8-B1B461089112}" destId="{85C9DA23-0632-458C-98E9-F876A740D71A}" srcOrd="0" destOrd="0" presId="urn:microsoft.com/office/officeart/2008/layout/PictureAccentList"/>
    <dgm:cxn modelId="{ACDAB3D6-AC82-490D-84C6-9F8A369D8BB8}" type="presOf" srcId="{1CED4D0C-3FE5-4229-914B-AAA73F9E129B}" destId="{BACC8FEC-323C-468A-9D0C-C60C7349F305}" srcOrd="0" destOrd="0" presId="urn:microsoft.com/office/officeart/2008/layout/PictureAccentList"/>
    <dgm:cxn modelId="{F71FE2D6-44D5-4511-A596-C0825692B446}" type="presOf" srcId="{A3CE194D-E115-4430-ADA2-299F4A888D7C}" destId="{29CF453F-5A72-46C0-8378-C0675DAFEDD6}" srcOrd="0" destOrd="0" presId="urn:microsoft.com/office/officeart/2008/layout/PictureAccentList"/>
    <dgm:cxn modelId="{5B1E0FE3-19A6-4DF7-870A-0A9634F2D2BD}" srcId="{1CED4D0C-3FE5-4229-914B-AAA73F9E129B}" destId="{A3CE194D-E115-4430-ADA2-299F4A888D7C}" srcOrd="3" destOrd="0" parTransId="{3DA09933-A43C-40F6-BE7D-49D82DD7D788}" sibTransId="{66B84112-CAD2-4F2E-B1CC-F5E46672C478}"/>
    <dgm:cxn modelId="{E46A05FF-C545-4136-9BF0-E234E8697A8F}" type="presParOf" srcId="{DB304D79-6FD0-41E5-8CFA-4D20255B5ADC}" destId="{D6DDEB7B-5C2B-4AB2-A987-524EB83C024E}" srcOrd="0" destOrd="0" presId="urn:microsoft.com/office/officeart/2008/layout/PictureAccentList"/>
    <dgm:cxn modelId="{4ECBC9FF-E77D-4768-977A-E5B1F54587AC}" type="presParOf" srcId="{D6DDEB7B-5C2B-4AB2-A987-524EB83C024E}" destId="{D6454236-6C81-4A4C-B890-DF2814808CE9}" srcOrd="0" destOrd="0" presId="urn:microsoft.com/office/officeart/2008/layout/PictureAccentList"/>
    <dgm:cxn modelId="{81D14547-AF1C-46EA-8FAE-3483896825A2}" type="presParOf" srcId="{D6454236-6C81-4A4C-B890-DF2814808CE9}" destId="{BACC8FEC-323C-468A-9D0C-C60C7349F305}" srcOrd="0" destOrd="0" presId="urn:microsoft.com/office/officeart/2008/layout/PictureAccentList"/>
    <dgm:cxn modelId="{02E16BD5-6810-4465-BC05-CA29B6FB53AC}" type="presParOf" srcId="{D6DDEB7B-5C2B-4AB2-A987-524EB83C024E}" destId="{F41D264D-E723-4FF3-AC56-FDA69A629FF2}" srcOrd="1" destOrd="0" presId="urn:microsoft.com/office/officeart/2008/layout/PictureAccentList"/>
    <dgm:cxn modelId="{0C47C29D-6785-48A8-9AEB-5421B7802515}" type="presParOf" srcId="{F41D264D-E723-4FF3-AC56-FDA69A629FF2}" destId="{005B1ABA-BB82-4A87-8F5C-EEE7BDA070F0}" srcOrd="0" destOrd="0" presId="urn:microsoft.com/office/officeart/2008/layout/PictureAccentList"/>
    <dgm:cxn modelId="{6AEA5B9E-6450-41FF-AE8E-E9650F6BB516}" type="presParOf" srcId="{005B1ABA-BB82-4A87-8F5C-EEE7BDA070F0}" destId="{D1AF2A2B-F260-4923-96E9-8354C9FBB0BC}" srcOrd="0" destOrd="0" presId="urn:microsoft.com/office/officeart/2008/layout/PictureAccentList"/>
    <dgm:cxn modelId="{18C0432B-545B-4367-95E9-F053A228FE88}" type="presParOf" srcId="{005B1ABA-BB82-4A87-8F5C-EEE7BDA070F0}" destId="{ED2B9840-2A07-40C5-9357-3F21009D1521}" srcOrd="1" destOrd="0" presId="urn:microsoft.com/office/officeart/2008/layout/PictureAccentList"/>
    <dgm:cxn modelId="{705AAEE3-F93C-4297-99F5-29219F9FB6CF}" type="presParOf" srcId="{F41D264D-E723-4FF3-AC56-FDA69A629FF2}" destId="{9FE78426-4E68-4E1D-946A-DE6C459D3B61}" srcOrd="1" destOrd="0" presId="urn:microsoft.com/office/officeart/2008/layout/PictureAccentList"/>
    <dgm:cxn modelId="{7DE75107-B116-4E3C-85C6-69500B91064D}" type="presParOf" srcId="{9FE78426-4E68-4E1D-946A-DE6C459D3B61}" destId="{81CEEA7A-5966-48FC-9344-4B1C2008212A}" srcOrd="0" destOrd="0" presId="urn:microsoft.com/office/officeart/2008/layout/PictureAccentList"/>
    <dgm:cxn modelId="{5466A950-8882-48E6-BA07-8F0ED3EED653}" type="presParOf" srcId="{9FE78426-4E68-4E1D-946A-DE6C459D3B61}" destId="{AC18B6A5-3E16-4430-84DD-DC27957B9C86}" srcOrd="1" destOrd="0" presId="urn:microsoft.com/office/officeart/2008/layout/PictureAccentList"/>
    <dgm:cxn modelId="{105B9B38-1CB4-4CC5-AD26-CF8655A7C94C}" type="presParOf" srcId="{F41D264D-E723-4FF3-AC56-FDA69A629FF2}" destId="{6F1DC95D-6F94-4D31-AC16-9975A598591B}" srcOrd="2" destOrd="0" presId="urn:microsoft.com/office/officeart/2008/layout/PictureAccentList"/>
    <dgm:cxn modelId="{DBFA988E-5DC6-475B-B8E1-AFFF8AAD44DD}" type="presParOf" srcId="{6F1DC95D-6F94-4D31-AC16-9975A598591B}" destId="{E13FC794-F11A-44BC-8D18-0ADC8021FB37}" srcOrd="0" destOrd="0" presId="urn:microsoft.com/office/officeart/2008/layout/PictureAccentList"/>
    <dgm:cxn modelId="{23EDAB44-E1E1-42EC-B259-34BA72AC4E08}" type="presParOf" srcId="{6F1DC95D-6F94-4D31-AC16-9975A598591B}" destId="{85C9DA23-0632-458C-98E9-F876A740D71A}" srcOrd="1" destOrd="0" presId="urn:microsoft.com/office/officeart/2008/layout/PictureAccentList"/>
    <dgm:cxn modelId="{0A79C569-78E4-43A8-9362-E1FC6E1D3C47}" type="presParOf" srcId="{F41D264D-E723-4FF3-AC56-FDA69A629FF2}" destId="{A0FB5308-3908-487D-B4A2-1A31FA6B748E}" srcOrd="3" destOrd="0" presId="urn:microsoft.com/office/officeart/2008/layout/PictureAccentList"/>
    <dgm:cxn modelId="{3B2E4FEE-4E79-4719-B55A-B5FB9B0D9C2E}" type="presParOf" srcId="{A0FB5308-3908-487D-B4A2-1A31FA6B748E}" destId="{DF953922-97E9-4805-A785-59CA1D0D8EBA}" srcOrd="0" destOrd="0" presId="urn:microsoft.com/office/officeart/2008/layout/PictureAccentList"/>
    <dgm:cxn modelId="{A521E94B-BF26-43BF-A463-6DA185C232DA}" type="presParOf" srcId="{A0FB5308-3908-487D-B4A2-1A31FA6B748E}" destId="{29CF453F-5A72-46C0-8378-C0675DAFEDD6}"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ACCBFD-3624-A048-A9C5-5576AB53ECA8}"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5E29024A-FF94-8144-9F7F-EDF58442BD3F}">
      <dgm:prSet/>
      <dgm:spPr/>
      <dgm:t>
        <a:bodyPr/>
        <a:lstStyle/>
        <a:p>
          <a:pPr rtl="0"/>
          <a:r>
            <a:rPr lang="en-US" dirty="0" err="1"/>
            <a:t>Tạo</a:t>
          </a:r>
          <a:r>
            <a:rPr lang="en-US" dirty="0"/>
            <a:t> </a:t>
          </a:r>
          <a:r>
            <a:rPr lang="en-US" dirty="0" err="1"/>
            <a:t>công</a:t>
          </a:r>
          <a:r>
            <a:rPr lang="en-US" dirty="0"/>
            <a:t> </a:t>
          </a:r>
          <a:r>
            <a:rPr lang="en-US" dirty="0" err="1"/>
            <a:t>ăn</a:t>
          </a:r>
          <a:r>
            <a:rPr lang="en-US" dirty="0"/>
            <a:t> </a:t>
          </a:r>
          <a:r>
            <a:rPr lang="en-US" dirty="0" err="1"/>
            <a:t>việc</a:t>
          </a:r>
          <a:r>
            <a:rPr lang="en-US" dirty="0"/>
            <a:t> </a:t>
          </a:r>
          <a:r>
            <a:rPr lang="en-US" dirty="0" err="1"/>
            <a:t>làm</a:t>
          </a:r>
          <a:r>
            <a:rPr lang="en-US" dirty="0"/>
            <a:t> </a:t>
          </a:r>
          <a:r>
            <a:rPr lang="en-US" dirty="0" err="1"/>
            <a:t>cho</a:t>
          </a:r>
          <a:r>
            <a:rPr lang="en-US" dirty="0"/>
            <a:t> </a:t>
          </a:r>
          <a:r>
            <a:rPr lang="en-US" dirty="0" err="1"/>
            <a:t>người</a:t>
          </a:r>
          <a:r>
            <a:rPr lang="en-US" dirty="0"/>
            <a:t> </a:t>
          </a:r>
          <a:r>
            <a:rPr lang="en-US" dirty="0" err="1"/>
            <a:t>lao</a:t>
          </a:r>
          <a:r>
            <a:rPr lang="en-US" dirty="0"/>
            <a:t> </a:t>
          </a:r>
          <a:r>
            <a:rPr lang="en-US" dirty="0" err="1"/>
            <a:t>động</a:t>
          </a:r>
          <a:endParaRPr lang="en-US" dirty="0"/>
        </a:p>
      </dgm:t>
    </dgm:pt>
    <dgm:pt modelId="{1B2FFB3D-6EA1-A74B-985A-536DBA7D1F45}" type="parTrans" cxnId="{8BC2E7F2-F739-AF4F-9F1F-2699868CF8BD}">
      <dgm:prSet/>
      <dgm:spPr/>
      <dgm:t>
        <a:bodyPr/>
        <a:lstStyle/>
        <a:p>
          <a:endParaRPr lang="en-US"/>
        </a:p>
      </dgm:t>
    </dgm:pt>
    <dgm:pt modelId="{578A1B92-8F05-BA4C-8458-02FE572A9162}" type="sibTrans" cxnId="{8BC2E7F2-F739-AF4F-9F1F-2699868CF8BD}">
      <dgm:prSet/>
      <dgm:spPr/>
      <dgm:t>
        <a:bodyPr/>
        <a:lstStyle/>
        <a:p>
          <a:endParaRPr lang="en-US"/>
        </a:p>
      </dgm:t>
    </dgm:pt>
    <dgm:pt modelId="{F7EF2EAC-F327-7D40-8274-B4D8F17478E6}">
      <dgm:prSet/>
      <dgm:spPr/>
      <dgm:t>
        <a:bodyPr/>
        <a:lstStyle/>
        <a:p>
          <a:r>
            <a:rPr lang="en-US" dirty="0" err="1"/>
            <a:t>Môi</a:t>
          </a:r>
          <a:r>
            <a:rPr lang="en-US" dirty="0"/>
            <a:t> </a:t>
          </a:r>
          <a:r>
            <a:rPr lang="en-US" dirty="0" err="1"/>
            <a:t>trường</a:t>
          </a:r>
          <a:r>
            <a:rPr lang="en-US" dirty="0"/>
            <a:t> </a:t>
          </a:r>
          <a:r>
            <a:rPr lang="en-US" dirty="0" err="1"/>
            <a:t>làm</a:t>
          </a:r>
          <a:r>
            <a:rPr lang="en-US" dirty="0"/>
            <a:t> </a:t>
          </a:r>
          <a:r>
            <a:rPr lang="en-US" dirty="0" err="1"/>
            <a:t>việc</a:t>
          </a:r>
          <a:r>
            <a:rPr lang="en-US" dirty="0"/>
            <a:t> an </a:t>
          </a:r>
          <a:r>
            <a:rPr lang="en-US" dirty="0" err="1"/>
            <a:t>toàn</a:t>
          </a:r>
          <a:r>
            <a:rPr lang="en-US" dirty="0"/>
            <a:t>, </a:t>
          </a:r>
          <a:r>
            <a:rPr lang="en-US" dirty="0" err="1"/>
            <a:t>đảm</a:t>
          </a:r>
          <a:r>
            <a:rPr lang="en-US" dirty="0"/>
            <a:t> </a:t>
          </a:r>
          <a:r>
            <a:rPr lang="en-US" dirty="0" err="1"/>
            <a:t>bảo</a:t>
          </a:r>
          <a:r>
            <a:rPr lang="en-US" dirty="0"/>
            <a:t> </a:t>
          </a:r>
          <a:r>
            <a:rPr lang="en-US" dirty="0" err="1"/>
            <a:t>quyền</a:t>
          </a:r>
          <a:r>
            <a:rPr lang="en-US" dirty="0"/>
            <a:t> </a:t>
          </a:r>
          <a:r>
            <a:rPr lang="en-US" dirty="0" err="1"/>
            <a:t>riêng</a:t>
          </a:r>
          <a:r>
            <a:rPr lang="en-US" dirty="0"/>
            <a:t> </a:t>
          </a:r>
          <a:r>
            <a:rPr lang="en-US" dirty="0" err="1"/>
            <a:t>tư</a:t>
          </a:r>
          <a:r>
            <a:rPr lang="en-US" dirty="0"/>
            <a:t> </a:t>
          </a:r>
          <a:r>
            <a:rPr lang="en-US" dirty="0" err="1"/>
            <a:t>cá</a:t>
          </a:r>
          <a:r>
            <a:rPr lang="en-US" dirty="0"/>
            <a:t> </a:t>
          </a:r>
          <a:r>
            <a:rPr lang="en-US" dirty="0" err="1"/>
            <a:t>nhân</a:t>
          </a:r>
          <a:endParaRPr lang="en-US" dirty="0"/>
        </a:p>
      </dgm:t>
    </dgm:pt>
    <dgm:pt modelId="{4F324EC4-C528-6F4B-A730-E796B7AD1E1E}" type="parTrans" cxnId="{CCDD114A-7E08-284E-B1D9-79AB3C3B906B}">
      <dgm:prSet/>
      <dgm:spPr/>
      <dgm:t>
        <a:bodyPr/>
        <a:lstStyle/>
        <a:p>
          <a:endParaRPr lang="en-US"/>
        </a:p>
      </dgm:t>
    </dgm:pt>
    <dgm:pt modelId="{C7707FD9-B1B2-BF4E-950C-02129877780F}" type="sibTrans" cxnId="{CCDD114A-7E08-284E-B1D9-79AB3C3B906B}">
      <dgm:prSet/>
      <dgm:spPr/>
      <dgm:t>
        <a:bodyPr/>
        <a:lstStyle/>
        <a:p>
          <a:endParaRPr lang="en-US"/>
        </a:p>
      </dgm:t>
    </dgm:pt>
    <dgm:pt modelId="{040A74F9-567F-D847-9924-6AC083B08934}">
      <dgm:prSet/>
      <dgm:spPr/>
      <dgm:t>
        <a:bodyPr/>
        <a:lstStyle/>
        <a:p>
          <a:r>
            <a:rPr lang="en-US" dirty="0" err="1"/>
            <a:t>Trang</a:t>
          </a:r>
          <a:r>
            <a:rPr lang="en-US" dirty="0"/>
            <a:t> </a:t>
          </a:r>
          <a:r>
            <a:rPr lang="en-US" dirty="0" err="1"/>
            <a:t>bị</a:t>
          </a:r>
          <a:r>
            <a:rPr lang="en-US" dirty="0"/>
            <a:t> </a:t>
          </a:r>
          <a:r>
            <a:rPr lang="en-US" dirty="0" err="1"/>
            <a:t>bảo</a:t>
          </a:r>
          <a:r>
            <a:rPr lang="en-US" dirty="0"/>
            <a:t> </a:t>
          </a:r>
          <a:r>
            <a:rPr lang="en-US" dirty="0" err="1"/>
            <a:t>hộ</a:t>
          </a:r>
          <a:r>
            <a:rPr lang="en-US" dirty="0"/>
            <a:t> </a:t>
          </a:r>
          <a:r>
            <a:rPr lang="en-US" dirty="0" err="1"/>
            <a:t>lao</a:t>
          </a:r>
          <a:r>
            <a:rPr lang="en-US" dirty="0"/>
            <a:t> </a:t>
          </a:r>
          <a:r>
            <a:rPr lang="en-US" dirty="0" err="1"/>
            <a:t>động</a:t>
          </a:r>
          <a:r>
            <a:rPr lang="en-US" dirty="0"/>
            <a:t>, </a:t>
          </a:r>
          <a:r>
            <a:rPr lang="en-US" dirty="0" err="1"/>
            <a:t>trang</a:t>
          </a:r>
          <a:r>
            <a:rPr lang="en-US" dirty="0"/>
            <a:t> </a:t>
          </a:r>
          <a:r>
            <a:rPr lang="en-US" dirty="0" err="1"/>
            <a:t>thiết</a:t>
          </a:r>
          <a:r>
            <a:rPr lang="en-US" dirty="0"/>
            <a:t> </a:t>
          </a:r>
          <a:r>
            <a:rPr lang="en-US" dirty="0" err="1"/>
            <a:t>bị</a:t>
          </a:r>
          <a:r>
            <a:rPr lang="en-US" dirty="0"/>
            <a:t>, </a:t>
          </a:r>
          <a:r>
            <a:rPr lang="en-US" dirty="0" err="1"/>
            <a:t>máy</a:t>
          </a:r>
          <a:r>
            <a:rPr lang="en-US" dirty="0"/>
            <a:t> </a:t>
          </a:r>
          <a:r>
            <a:rPr lang="en-US" dirty="0" err="1"/>
            <a:t>móc</a:t>
          </a:r>
          <a:endParaRPr lang="en-US" dirty="0"/>
        </a:p>
      </dgm:t>
    </dgm:pt>
    <dgm:pt modelId="{1CB6F0B7-62E6-F64C-AFD8-EF3148F7B437}" type="parTrans" cxnId="{4E1CE6AA-E7A9-6B43-9045-2E7671AA5DB1}">
      <dgm:prSet/>
      <dgm:spPr/>
      <dgm:t>
        <a:bodyPr/>
        <a:lstStyle/>
        <a:p>
          <a:endParaRPr lang="en-US"/>
        </a:p>
      </dgm:t>
    </dgm:pt>
    <dgm:pt modelId="{6F24AC6E-EDD1-444E-A3D1-B51A49757A23}" type="sibTrans" cxnId="{4E1CE6AA-E7A9-6B43-9045-2E7671AA5DB1}">
      <dgm:prSet/>
      <dgm:spPr/>
      <dgm:t>
        <a:bodyPr/>
        <a:lstStyle/>
        <a:p>
          <a:endParaRPr lang="en-US"/>
        </a:p>
      </dgm:t>
    </dgm:pt>
    <dgm:pt modelId="{6DD1C341-835C-E84F-ABCF-CAF7396D1EA5}">
      <dgm:prSet/>
      <dgm:spPr/>
      <dgm:t>
        <a:bodyPr/>
        <a:lstStyle/>
        <a:p>
          <a:r>
            <a:rPr lang="en-US" dirty="0" err="1"/>
            <a:t>Trả</a:t>
          </a:r>
          <a:r>
            <a:rPr lang="en-US" dirty="0"/>
            <a:t> </a:t>
          </a:r>
          <a:r>
            <a:rPr lang="en-US" dirty="0" err="1"/>
            <a:t>lương</a:t>
          </a:r>
          <a:r>
            <a:rPr lang="en-US" dirty="0"/>
            <a:t> </a:t>
          </a:r>
          <a:r>
            <a:rPr lang="en-US" dirty="0" err="1"/>
            <a:t>đầy</a:t>
          </a:r>
          <a:r>
            <a:rPr lang="en-US" dirty="0"/>
            <a:t> </a:t>
          </a:r>
          <a:r>
            <a:rPr lang="en-US" dirty="0" err="1"/>
            <a:t>đủ</a:t>
          </a:r>
          <a:r>
            <a:rPr lang="en-US" dirty="0"/>
            <a:t> </a:t>
          </a:r>
          <a:r>
            <a:rPr lang="en-US" dirty="0" err="1"/>
            <a:t>và</a:t>
          </a:r>
          <a:r>
            <a:rPr lang="en-US" dirty="0"/>
            <a:t> </a:t>
          </a:r>
          <a:r>
            <a:rPr lang="en-US" dirty="0" err="1"/>
            <a:t>hưởng</a:t>
          </a:r>
          <a:r>
            <a:rPr lang="en-US" dirty="0"/>
            <a:t> </a:t>
          </a:r>
          <a:r>
            <a:rPr lang="en-US" dirty="0" err="1"/>
            <a:t>các</a:t>
          </a:r>
          <a:r>
            <a:rPr lang="en-US" dirty="0"/>
            <a:t> </a:t>
          </a:r>
          <a:r>
            <a:rPr lang="en-US" dirty="0" err="1"/>
            <a:t>quyền</a:t>
          </a:r>
          <a:r>
            <a:rPr lang="en-US" dirty="0"/>
            <a:t> </a:t>
          </a:r>
          <a:r>
            <a:rPr lang="en-US" dirty="0" err="1"/>
            <a:t>lợi</a:t>
          </a:r>
          <a:r>
            <a:rPr lang="en-US" dirty="0"/>
            <a:t> </a:t>
          </a:r>
          <a:r>
            <a:rPr lang="en-US" dirty="0" err="1"/>
            <a:t>theo</a:t>
          </a:r>
          <a:r>
            <a:rPr lang="en-US" dirty="0"/>
            <a:t> </a:t>
          </a:r>
          <a:r>
            <a:rPr lang="en-US" dirty="0" err="1"/>
            <a:t>quy</a:t>
          </a:r>
          <a:r>
            <a:rPr lang="en-US" dirty="0"/>
            <a:t> </a:t>
          </a:r>
          <a:r>
            <a:rPr lang="en-US" dirty="0" err="1"/>
            <a:t>định</a:t>
          </a:r>
          <a:r>
            <a:rPr lang="en-US" dirty="0"/>
            <a:t> </a:t>
          </a:r>
          <a:r>
            <a:rPr lang="en-US" dirty="0" err="1"/>
            <a:t>của</a:t>
          </a:r>
          <a:r>
            <a:rPr lang="en-US" dirty="0"/>
            <a:t> </a:t>
          </a:r>
          <a:r>
            <a:rPr lang="en-US" dirty="0" err="1"/>
            <a:t>pháp</a:t>
          </a:r>
          <a:r>
            <a:rPr lang="en-US" dirty="0"/>
            <a:t> </a:t>
          </a:r>
          <a:r>
            <a:rPr lang="en-US" dirty="0" err="1"/>
            <a:t>luật</a:t>
          </a:r>
          <a:endParaRPr lang="en-US" dirty="0"/>
        </a:p>
      </dgm:t>
    </dgm:pt>
    <dgm:pt modelId="{7FD373C1-A6FD-3B4D-8F94-3E480AACD418}" type="parTrans" cxnId="{70053815-0D8C-9A46-8416-FF55D8964B03}">
      <dgm:prSet/>
      <dgm:spPr/>
      <dgm:t>
        <a:bodyPr/>
        <a:lstStyle/>
        <a:p>
          <a:endParaRPr lang="en-US"/>
        </a:p>
      </dgm:t>
    </dgm:pt>
    <dgm:pt modelId="{915B79F6-A942-5C4F-AFBA-B88078E41BC6}" type="sibTrans" cxnId="{70053815-0D8C-9A46-8416-FF55D8964B03}">
      <dgm:prSet/>
      <dgm:spPr/>
      <dgm:t>
        <a:bodyPr/>
        <a:lstStyle/>
        <a:p>
          <a:endParaRPr lang="en-US"/>
        </a:p>
      </dgm:t>
    </dgm:pt>
    <dgm:pt modelId="{DEC4C175-76C1-AF44-A965-6776B87A4ACD}">
      <dgm:prSet/>
      <dgm:spPr/>
      <dgm:t>
        <a:bodyPr/>
        <a:lstStyle/>
        <a:p>
          <a:r>
            <a:rPr lang="en-US" dirty="0" err="1"/>
            <a:t>Có</a:t>
          </a:r>
          <a:r>
            <a:rPr lang="en-US" dirty="0"/>
            <a:t> </a:t>
          </a:r>
          <a:r>
            <a:rPr lang="en-US" dirty="0" err="1"/>
            <a:t>cơ</a:t>
          </a:r>
          <a:r>
            <a:rPr lang="en-US" dirty="0"/>
            <a:t> </a:t>
          </a:r>
          <a:r>
            <a:rPr lang="en-US" dirty="0" err="1"/>
            <a:t>hội</a:t>
          </a:r>
          <a:r>
            <a:rPr lang="en-US" dirty="0"/>
            <a:t> </a:t>
          </a:r>
          <a:r>
            <a:rPr lang="en-US" dirty="0" err="1"/>
            <a:t>thăng</a:t>
          </a:r>
          <a:r>
            <a:rPr lang="en-US" dirty="0"/>
            <a:t> </a:t>
          </a:r>
          <a:r>
            <a:rPr lang="en-US" dirty="0" err="1"/>
            <a:t>tiến</a:t>
          </a:r>
          <a:endParaRPr lang="en-US" dirty="0"/>
        </a:p>
      </dgm:t>
    </dgm:pt>
    <dgm:pt modelId="{8A5B8791-A436-3B49-90CF-6D8DC893DED4}" type="parTrans" cxnId="{93E63A51-6FA7-CF46-BFF4-A785693B3B9B}">
      <dgm:prSet/>
      <dgm:spPr/>
      <dgm:t>
        <a:bodyPr/>
        <a:lstStyle/>
        <a:p>
          <a:endParaRPr lang="en-US"/>
        </a:p>
      </dgm:t>
    </dgm:pt>
    <dgm:pt modelId="{005DFAD3-4C45-AE41-9A09-045A965342F8}" type="sibTrans" cxnId="{93E63A51-6FA7-CF46-BFF4-A785693B3B9B}">
      <dgm:prSet/>
      <dgm:spPr/>
      <dgm:t>
        <a:bodyPr/>
        <a:lstStyle/>
        <a:p>
          <a:endParaRPr lang="en-US"/>
        </a:p>
      </dgm:t>
    </dgm:pt>
    <dgm:pt modelId="{6F35D91A-8C3F-764F-AB6D-ACAEB79611A9}" type="pres">
      <dgm:prSet presAssocID="{C3ACCBFD-3624-A048-A9C5-5576AB53ECA8}" presName="Name0" presStyleCnt="0">
        <dgm:presLayoutVars>
          <dgm:chMax val="7"/>
          <dgm:chPref val="7"/>
          <dgm:dir/>
        </dgm:presLayoutVars>
      </dgm:prSet>
      <dgm:spPr/>
    </dgm:pt>
    <dgm:pt modelId="{6D626F29-2248-F64A-A68D-08A74200C9C9}" type="pres">
      <dgm:prSet presAssocID="{C3ACCBFD-3624-A048-A9C5-5576AB53ECA8}" presName="Name1" presStyleCnt="0"/>
      <dgm:spPr/>
    </dgm:pt>
    <dgm:pt modelId="{0122D3BD-B27C-8346-ABA3-0D5F30BF6E7E}" type="pres">
      <dgm:prSet presAssocID="{C3ACCBFD-3624-A048-A9C5-5576AB53ECA8}" presName="cycle" presStyleCnt="0"/>
      <dgm:spPr/>
    </dgm:pt>
    <dgm:pt modelId="{FA4F1DB3-9019-3C41-A792-45DE73CE91DB}" type="pres">
      <dgm:prSet presAssocID="{C3ACCBFD-3624-A048-A9C5-5576AB53ECA8}" presName="srcNode" presStyleLbl="node1" presStyleIdx="0" presStyleCnt="5"/>
      <dgm:spPr/>
    </dgm:pt>
    <dgm:pt modelId="{11919BD8-74B2-0E42-9770-540689405026}" type="pres">
      <dgm:prSet presAssocID="{C3ACCBFD-3624-A048-A9C5-5576AB53ECA8}" presName="conn" presStyleLbl="parChTrans1D2" presStyleIdx="0" presStyleCnt="1"/>
      <dgm:spPr/>
    </dgm:pt>
    <dgm:pt modelId="{B67082FE-1A82-2345-AEC1-5FC1819C8C21}" type="pres">
      <dgm:prSet presAssocID="{C3ACCBFD-3624-A048-A9C5-5576AB53ECA8}" presName="extraNode" presStyleLbl="node1" presStyleIdx="0" presStyleCnt="5"/>
      <dgm:spPr/>
    </dgm:pt>
    <dgm:pt modelId="{DAE3586E-2947-8847-BCBD-D8AECE49012C}" type="pres">
      <dgm:prSet presAssocID="{C3ACCBFD-3624-A048-A9C5-5576AB53ECA8}" presName="dstNode" presStyleLbl="node1" presStyleIdx="0" presStyleCnt="5"/>
      <dgm:spPr/>
    </dgm:pt>
    <dgm:pt modelId="{836C94ED-05DF-284D-B828-706175A5AB06}" type="pres">
      <dgm:prSet presAssocID="{5E29024A-FF94-8144-9F7F-EDF58442BD3F}" presName="text_1" presStyleLbl="node1" presStyleIdx="0" presStyleCnt="5" custLinFactNeighborX="978" custLinFactNeighborY="-4912">
        <dgm:presLayoutVars>
          <dgm:bulletEnabled val="1"/>
        </dgm:presLayoutVars>
      </dgm:prSet>
      <dgm:spPr/>
    </dgm:pt>
    <dgm:pt modelId="{7612DEAC-932F-9F44-A5A2-70D818C2C0E3}" type="pres">
      <dgm:prSet presAssocID="{5E29024A-FF94-8144-9F7F-EDF58442BD3F}" presName="accent_1" presStyleCnt="0"/>
      <dgm:spPr/>
    </dgm:pt>
    <dgm:pt modelId="{AA908C10-FAC7-B24A-A54A-0EC58DFF7ABE}" type="pres">
      <dgm:prSet presAssocID="{5E29024A-FF94-8144-9F7F-EDF58442BD3F}" presName="accentRepeatNode" presStyleLbl="solidFgAcc1" presStyleIdx="0" presStyleCnt="5" custLinFactNeighborX="7775" custLinFactNeighborY="-2941"/>
      <dgm:spPr/>
    </dgm:pt>
    <dgm:pt modelId="{7B659842-38B3-7343-A56E-CD61A6D1C445}" type="pres">
      <dgm:prSet presAssocID="{F7EF2EAC-F327-7D40-8274-B4D8F17478E6}" presName="text_2" presStyleLbl="node1" presStyleIdx="1" presStyleCnt="5">
        <dgm:presLayoutVars>
          <dgm:bulletEnabled val="1"/>
        </dgm:presLayoutVars>
      </dgm:prSet>
      <dgm:spPr/>
    </dgm:pt>
    <dgm:pt modelId="{14D5D0AF-A4AE-9A47-8943-137969237CC3}" type="pres">
      <dgm:prSet presAssocID="{F7EF2EAC-F327-7D40-8274-B4D8F17478E6}" presName="accent_2" presStyleCnt="0"/>
      <dgm:spPr/>
    </dgm:pt>
    <dgm:pt modelId="{C642C6FC-2DD7-CA47-B10A-BBF0495A1190}" type="pres">
      <dgm:prSet presAssocID="{F7EF2EAC-F327-7D40-8274-B4D8F17478E6}" presName="accentRepeatNode" presStyleLbl="solidFgAcc1" presStyleIdx="1" presStyleCnt="5"/>
      <dgm:spPr/>
    </dgm:pt>
    <dgm:pt modelId="{D02CB9E8-FFE9-8848-821A-1EAE19694A06}" type="pres">
      <dgm:prSet presAssocID="{040A74F9-567F-D847-9924-6AC083B08934}" presName="text_3" presStyleLbl="node1" presStyleIdx="2" presStyleCnt="5" custLinFactNeighborX="-565" custLinFactNeighborY="1104">
        <dgm:presLayoutVars>
          <dgm:bulletEnabled val="1"/>
        </dgm:presLayoutVars>
      </dgm:prSet>
      <dgm:spPr/>
    </dgm:pt>
    <dgm:pt modelId="{67E3BAE5-FCEF-B840-96D5-22710DF854C8}" type="pres">
      <dgm:prSet presAssocID="{040A74F9-567F-D847-9924-6AC083B08934}" presName="accent_3" presStyleCnt="0"/>
      <dgm:spPr/>
    </dgm:pt>
    <dgm:pt modelId="{5071F55E-9523-6944-90C7-F515FB0F10E0}" type="pres">
      <dgm:prSet presAssocID="{040A74F9-567F-D847-9924-6AC083B08934}" presName="accentRepeatNode" presStyleLbl="solidFgAcc1" presStyleIdx="2" presStyleCnt="5"/>
      <dgm:spPr/>
    </dgm:pt>
    <dgm:pt modelId="{62DDFE8D-63E7-2B4C-9702-F067D5F11695}" type="pres">
      <dgm:prSet presAssocID="{6DD1C341-835C-E84F-ABCF-CAF7396D1EA5}" presName="text_4" presStyleLbl="node1" presStyleIdx="3" presStyleCnt="5">
        <dgm:presLayoutVars>
          <dgm:bulletEnabled val="1"/>
        </dgm:presLayoutVars>
      </dgm:prSet>
      <dgm:spPr/>
    </dgm:pt>
    <dgm:pt modelId="{69D6D491-DBF8-8542-9529-3D6621072537}" type="pres">
      <dgm:prSet presAssocID="{6DD1C341-835C-E84F-ABCF-CAF7396D1EA5}" presName="accent_4" presStyleCnt="0"/>
      <dgm:spPr/>
    </dgm:pt>
    <dgm:pt modelId="{6BE4B459-CFA7-E54C-BAA1-EDD6CE25382D}" type="pres">
      <dgm:prSet presAssocID="{6DD1C341-835C-E84F-ABCF-CAF7396D1EA5}" presName="accentRepeatNode" presStyleLbl="solidFgAcc1" presStyleIdx="3" presStyleCnt="5"/>
      <dgm:spPr/>
    </dgm:pt>
    <dgm:pt modelId="{CA5300D5-CBF9-8B4F-B204-1EE85945E310}" type="pres">
      <dgm:prSet presAssocID="{DEC4C175-76C1-AF44-A965-6776B87A4ACD}" presName="text_5" presStyleLbl="node1" presStyleIdx="4" presStyleCnt="5">
        <dgm:presLayoutVars>
          <dgm:bulletEnabled val="1"/>
        </dgm:presLayoutVars>
      </dgm:prSet>
      <dgm:spPr/>
    </dgm:pt>
    <dgm:pt modelId="{266D4259-3887-A743-9A84-892E31314722}" type="pres">
      <dgm:prSet presAssocID="{DEC4C175-76C1-AF44-A965-6776B87A4ACD}" presName="accent_5" presStyleCnt="0"/>
      <dgm:spPr/>
    </dgm:pt>
    <dgm:pt modelId="{A5084FCC-0225-9542-9351-3044D715F6D1}" type="pres">
      <dgm:prSet presAssocID="{DEC4C175-76C1-AF44-A965-6776B87A4ACD}" presName="accentRepeatNode" presStyleLbl="solidFgAcc1" presStyleIdx="4" presStyleCnt="5"/>
      <dgm:spPr/>
    </dgm:pt>
  </dgm:ptLst>
  <dgm:cxnLst>
    <dgm:cxn modelId="{70053815-0D8C-9A46-8416-FF55D8964B03}" srcId="{C3ACCBFD-3624-A048-A9C5-5576AB53ECA8}" destId="{6DD1C341-835C-E84F-ABCF-CAF7396D1EA5}" srcOrd="3" destOrd="0" parTransId="{7FD373C1-A6FD-3B4D-8F94-3E480AACD418}" sibTransId="{915B79F6-A942-5C4F-AFBA-B88078E41BC6}"/>
    <dgm:cxn modelId="{C402E41B-AA71-8744-885D-5D9002CBABE0}" type="presOf" srcId="{DEC4C175-76C1-AF44-A965-6776B87A4ACD}" destId="{CA5300D5-CBF9-8B4F-B204-1EE85945E310}" srcOrd="0" destOrd="0" presId="urn:microsoft.com/office/officeart/2008/layout/VerticalCurvedList"/>
    <dgm:cxn modelId="{6116E232-4E37-DC49-8133-C5475BE801EB}" type="presOf" srcId="{578A1B92-8F05-BA4C-8458-02FE572A9162}" destId="{11919BD8-74B2-0E42-9770-540689405026}" srcOrd="0" destOrd="0" presId="urn:microsoft.com/office/officeart/2008/layout/VerticalCurvedList"/>
    <dgm:cxn modelId="{F5E3CC68-C95E-8C4A-A906-B7EA7DC70F9A}" type="presOf" srcId="{F7EF2EAC-F327-7D40-8274-B4D8F17478E6}" destId="{7B659842-38B3-7343-A56E-CD61A6D1C445}" srcOrd="0" destOrd="0" presId="urn:microsoft.com/office/officeart/2008/layout/VerticalCurvedList"/>
    <dgm:cxn modelId="{CCDD114A-7E08-284E-B1D9-79AB3C3B906B}" srcId="{C3ACCBFD-3624-A048-A9C5-5576AB53ECA8}" destId="{F7EF2EAC-F327-7D40-8274-B4D8F17478E6}" srcOrd="1" destOrd="0" parTransId="{4F324EC4-C528-6F4B-A730-E796B7AD1E1E}" sibTransId="{C7707FD9-B1B2-BF4E-950C-02129877780F}"/>
    <dgm:cxn modelId="{93E63A51-6FA7-CF46-BFF4-A785693B3B9B}" srcId="{C3ACCBFD-3624-A048-A9C5-5576AB53ECA8}" destId="{DEC4C175-76C1-AF44-A965-6776B87A4ACD}" srcOrd="4" destOrd="0" parTransId="{8A5B8791-A436-3B49-90CF-6D8DC893DED4}" sibTransId="{005DFAD3-4C45-AE41-9A09-045A965342F8}"/>
    <dgm:cxn modelId="{B8EDAAA2-83A1-8F40-A032-872644B7F264}" type="presOf" srcId="{040A74F9-567F-D847-9924-6AC083B08934}" destId="{D02CB9E8-FFE9-8848-821A-1EAE19694A06}" srcOrd="0" destOrd="0" presId="urn:microsoft.com/office/officeart/2008/layout/VerticalCurvedList"/>
    <dgm:cxn modelId="{4E1CE6AA-E7A9-6B43-9045-2E7671AA5DB1}" srcId="{C3ACCBFD-3624-A048-A9C5-5576AB53ECA8}" destId="{040A74F9-567F-D847-9924-6AC083B08934}" srcOrd="2" destOrd="0" parTransId="{1CB6F0B7-62E6-F64C-AFD8-EF3148F7B437}" sibTransId="{6F24AC6E-EDD1-444E-A3D1-B51A49757A23}"/>
    <dgm:cxn modelId="{58B8FCAF-36F2-4A4B-A3CF-5A793A4022E8}" type="presOf" srcId="{6DD1C341-835C-E84F-ABCF-CAF7396D1EA5}" destId="{62DDFE8D-63E7-2B4C-9702-F067D5F11695}" srcOrd="0" destOrd="0" presId="urn:microsoft.com/office/officeart/2008/layout/VerticalCurvedList"/>
    <dgm:cxn modelId="{D127D3CE-1C80-BA40-A237-F703464B9E69}" type="presOf" srcId="{C3ACCBFD-3624-A048-A9C5-5576AB53ECA8}" destId="{6F35D91A-8C3F-764F-AB6D-ACAEB79611A9}" srcOrd="0" destOrd="0" presId="urn:microsoft.com/office/officeart/2008/layout/VerticalCurvedList"/>
    <dgm:cxn modelId="{8BC2E7F2-F739-AF4F-9F1F-2699868CF8BD}" srcId="{C3ACCBFD-3624-A048-A9C5-5576AB53ECA8}" destId="{5E29024A-FF94-8144-9F7F-EDF58442BD3F}" srcOrd="0" destOrd="0" parTransId="{1B2FFB3D-6EA1-A74B-985A-536DBA7D1F45}" sibTransId="{578A1B92-8F05-BA4C-8458-02FE572A9162}"/>
    <dgm:cxn modelId="{AEFC0EFC-6971-1041-A6B3-967BD62DB43C}" type="presOf" srcId="{5E29024A-FF94-8144-9F7F-EDF58442BD3F}" destId="{836C94ED-05DF-284D-B828-706175A5AB06}" srcOrd="0" destOrd="0" presId="urn:microsoft.com/office/officeart/2008/layout/VerticalCurvedList"/>
    <dgm:cxn modelId="{B73CA651-252C-4F44-BE21-4C91CA833CED}" type="presParOf" srcId="{6F35D91A-8C3F-764F-AB6D-ACAEB79611A9}" destId="{6D626F29-2248-F64A-A68D-08A74200C9C9}" srcOrd="0" destOrd="0" presId="urn:microsoft.com/office/officeart/2008/layout/VerticalCurvedList"/>
    <dgm:cxn modelId="{12457EEB-8D9A-9E45-B9E8-A9FA16B3DF7C}" type="presParOf" srcId="{6D626F29-2248-F64A-A68D-08A74200C9C9}" destId="{0122D3BD-B27C-8346-ABA3-0D5F30BF6E7E}" srcOrd="0" destOrd="0" presId="urn:microsoft.com/office/officeart/2008/layout/VerticalCurvedList"/>
    <dgm:cxn modelId="{1F553223-126E-B94B-B761-5AAB4685DA94}" type="presParOf" srcId="{0122D3BD-B27C-8346-ABA3-0D5F30BF6E7E}" destId="{FA4F1DB3-9019-3C41-A792-45DE73CE91DB}" srcOrd="0" destOrd="0" presId="urn:microsoft.com/office/officeart/2008/layout/VerticalCurvedList"/>
    <dgm:cxn modelId="{9AFA4E10-EA3C-A149-A0D9-30A57AB83039}" type="presParOf" srcId="{0122D3BD-B27C-8346-ABA3-0D5F30BF6E7E}" destId="{11919BD8-74B2-0E42-9770-540689405026}" srcOrd="1" destOrd="0" presId="urn:microsoft.com/office/officeart/2008/layout/VerticalCurvedList"/>
    <dgm:cxn modelId="{27FFCFD5-E49F-A04A-B193-2F1DA83290A0}" type="presParOf" srcId="{0122D3BD-B27C-8346-ABA3-0D5F30BF6E7E}" destId="{B67082FE-1A82-2345-AEC1-5FC1819C8C21}" srcOrd="2" destOrd="0" presId="urn:microsoft.com/office/officeart/2008/layout/VerticalCurvedList"/>
    <dgm:cxn modelId="{22F03D72-2838-4945-A341-F11EECB707A7}" type="presParOf" srcId="{0122D3BD-B27C-8346-ABA3-0D5F30BF6E7E}" destId="{DAE3586E-2947-8847-BCBD-D8AECE49012C}" srcOrd="3" destOrd="0" presId="urn:microsoft.com/office/officeart/2008/layout/VerticalCurvedList"/>
    <dgm:cxn modelId="{0021B8B4-47AD-2D4A-8864-57D808A84293}" type="presParOf" srcId="{6D626F29-2248-F64A-A68D-08A74200C9C9}" destId="{836C94ED-05DF-284D-B828-706175A5AB06}" srcOrd="1" destOrd="0" presId="urn:microsoft.com/office/officeart/2008/layout/VerticalCurvedList"/>
    <dgm:cxn modelId="{D1240698-AAEC-F749-8674-9D4EF8305CFC}" type="presParOf" srcId="{6D626F29-2248-F64A-A68D-08A74200C9C9}" destId="{7612DEAC-932F-9F44-A5A2-70D818C2C0E3}" srcOrd="2" destOrd="0" presId="urn:microsoft.com/office/officeart/2008/layout/VerticalCurvedList"/>
    <dgm:cxn modelId="{2D5C4DD3-CFFC-A941-A3F7-88648460E9BB}" type="presParOf" srcId="{7612DEAC-932F-9F44-A5A2-70D818C2C0E3}" destId="{AA908C10-FAC7-B24A-A54A-0EC58DFF7ABE}" srcOrd="0" destOrd="0" presId="urn:microsoft.com/office/officeart/2008/layout/VerticalCurvedList"/>
    <dgm:cxn modelId="{10C135D1-5DD8-514F-A7C6-B9E3E27B3D4F}" type="presParOf" srcId="{6D626F29-2248-F64A-A68D-08A74200C9C9}" destId="{7B659842-38B3-7343-A56E-CD61A6D1C445}" srcOrd="3" destOrd="0" presId="urn:microsoft.com/office/officeart/2008/layout/VerticalCurvedList"/>
    <dgm:cxn modelId="{6D6154E4-7C41-1C45-8FFE-C222A4D984DD}" type="presParOf" srcId="{6D626F29-2248-F64A-A68D-08A74200C9C9}" destId="{14D5D0AF-A4AE-9A47-8943-137969237CC3}" srcOrd="4" destOrd="0" presId="urn:microsoft.com/office/officeart/2008/layout/VerticalCurvedList"/>
    <dgm:cxn modelId="{3AC4765A-D4FE-D240-8069-B80D77A263C3}" type="presParOf" srcId="{14D5D0AF-A4AE-9A47-8943-137969237CC3}" destId="{C642C6FC-2DD7-CA47-B10A-BBF0495A1190}" srcOrd="0" destOrd="0" presId="urn:microsoft.com/office/officeart/2008/layout/VerticalCurvedList"/>
    <dgm:cxn modelId="{D09E7567-E912-2244-94D2-21FFE21EB3E0}" type="presParOf" srcId="{6D626F29-2248-F64A-A68D-08A74200C9C9}" destId="{D02CB9E8-FFE9-8848-821A-1EAE19694A06}" srcOrd="5" destOrd="0" presId="urn:microsoft.com/office/officeart/2008/layout/VerticalCurvedList"/>
    <dgm:cxn modelId="{D5659590-A543-3447-A26E-C6003BCD5675}" type="presParOf" srcId="{6D626F29-2248-F64A-A68D-08A74200C9C9}" destId="{67E3BAE5-FCEF-B840-96D5-22710DF854C8}" srcOrd="6" destOrd="0" presId="urn:microsoft.com/office/officeart/2008/layout/VerticalCurvedList"/>
    <dgm:cxn modelId="{DB2003B3-F151-C84F-8488-B3ABBC98788A}" type="presParOf" srcId="{67E3BAE5-FCEF-B840-96D5-22710DF854C8}" destId="{5071F55E-9523-6944-90C7-F515FB0F10E0}" srcOrd="0" destOrd="0" presId="urn:microsoft.com/office/officeart/2008/layout/VerticalCurvedList"/>
    <dgm:cxn modelId="{B5034EA0-A4CF-E646-B7DD-AAFBEA5C83A9}" type="presParOf" srcId="{6D626F29-2248-F64A-A68D-08A74200C9C9}" destId="{62DDFE8D-63E7-2B4C-9702-F067D5F11695}" srcOrd="7" destOrd="0" presId="urn:microsoft.com/office/officeart/2008/layout/VerticalCurvedList"/>
    <dgm:cxn modelId="{34D2A254-E0EF-7341-9E2E-042BF73BA55F}" type="presParOf" srcId="{6D626F29-2248-F64A-A68D-08A74200C9C9}" destId="{69D6D491-DBF8-8542-9529-3D6621072537}" srcOrd="8" destOrd="0" presId="urn:microsoft.com/office/officeart/2008/layout/VerticalCurvedList"/>
    <dgm:cxn modelId="{51D0F81B-DA7D-7644-8F4E-CBD0D7B10694}" type="presParOf" srcId="{69D6D491-DBF8-8542-9529-3D6621072537}" destId="{6BE4B459-CFA7-E54C-BAA1-EDD6CE25382D}" srcOrd="0" destOrd="0" presId="urn:microsoft.com/office/officeart/2008/layout/VerticalCurvedList"/>
    <dgm:cxn modelId="{49FCC81A-512F-5841-B4E5-BE7D48A918E7}" type="presParOf" srcId="{6D626F29-2248-F64A-A68D-08A74200C9C9}" destId="{CA5300D5-CBF9-8B4F-B204-1EE85945E310}" srcOrd="9" destOrd="0" presId="urn:microsoft.com/office/officeart/2008/layout/VerticalCurvedList"/>
    <dgm:cxn modelId="{F80E2E65-F824-1443-A4E8-3693EE37A236}" type="presParOf" srcId="{6D626F29-2248-F64A-A68D-08A74200C9C9}" destId="{266D4259-3887-A743-9A84-892E31314722}" srcOrd="10" destOrd="0" presId="urn:microsoft.com/office/officeart/2008/layout/VerticalCurvedList"/>
    <dgm:cxn modelId="{F9D4BF99-E789-E743-9F4F-B3956C3F812D}" type="presParOf" srcId="{266D4259-3887-A743-9A84-892E31314722}" destId="{A5084FCC-0225-9542-9351-3044D715F6D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23E332-6DC2-4FBC-AE76-C6203C88B96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0E6B644-3338-4EBA-8292-706D1953D6CA}">
      <dgm:prSet phldrT="[Text]"/>
      <dgm:spPr/>
      <dgm:t>
        <a:bodyPr/>
        <a:lstStyle/>
        <a:p>
          <a:r>
            <a:rPr lang="en-US" dirty="0" err="1"/>
            <a:t>Cung</a:t>
          </a:r>
          <a:r>
            <a:rPr lang="en-US" dirty="0"/>
            <a:t> </a:t>
          </a:r>
          <a:r>
            <a:rPr lang="en-US" dirty="0" err="1"/>
            <a:t>cấp</a:t>
          </a:r>
          <a:r>
            <a:rPr lang="en-US" dirty="0"/>
            <a:t> </a:t>
          </a:r>
          <a:r>
            <a:rPr lang="en-US" dirty="0" err="1"/>
            <a:t>hàng</a:t>
          </a:r>
          <a:r>
            <a:rPr lang="en-US" dirty="0"/>
            <a:t> </a:t>
          </a:r>
          <a:r>
            <a:rPr lang="en-US" dirty="0" err="1"/>
            <a:t>hóa</a:t>
          </a:r>
          <a:r>
            <a:rPr lang="en-US" dirty="0"/>
            <a:t>, </a:t>
          </a:r>
          <a:r>
            <a:rPr lang="en-US" dirty="0" err="1"/>
            <a:t>dịch</a:t>
          </a:r>
          <a:r>
            <a:rPr lang="en-US" dirty="0"/>
            <a:t> </a:t>
          </a:r>
          <a:r>
            <a:rPr lang="en-US" dirty="0" err="1"/>
            <a:t>vụ</a:t>
          </a:r>
          <a:r>
            <a:rPr lang="en-US" dirty="0"/>
            <a:t> an </a:t>
          </a:r>
          <a:r>
            <a:rPr lang="en-US" dirty="0" err="1"/>
            <a:t>toàn</a:t>
          </a:r>
          <a:r>
            <a:rPr lang="en-US" dirty="0"/>
            <a:t>, </a:t>
          </a:r>
          <a:r>
            <a:rPr lang="en-US" dirty="0" err="1"/>
            <a:t>chất</a:t>
          </a:r>
          <a:r>
            <a:rPr lang="en-US" dirty="0"/>
            <a:t> </a:t>
          </a:r>
          <a:r>
            <a:rPr lang="en-US" dirty="0" err="1"/>
            <a:t>lượng</a:t>
          </a:r>
          <a:endParaRPr lang="en-US" dirty="0"/>
        </a:p>
      </dgm:t>
    </dgm:pt>
    <dgm:pt modelId="{B8C8986B-8D83-40B5-AB99-27EDC5E17347}" type="parTrans" cxnId="{A53EE935-EF3F-4330-9904-A13226C35015}">
      <dgm:prSet/>
      <dgm:spPr/>
      <dgm:t>
        <a:bodyPr/>
        <a:lstStyle/>
        <a:p>
          <a:endParaRPr lang="en-US"/>
        </a:p>
      </dgm:t>
    </dgm:pt>
    <dgm:pt modelId="{DB6EC602-7F03-4559-9E1B-194963D6D5A3}" type="sibTrans" cxnId="{A53EE935-EF3F-4330-9904-A13226C35015}">
      <dgm:prSet/>
      <dgm:spPr/>
      <dgm:t>
        <a:bodyPr/>
        <a:lstStyle/>
        <a:p>
          <a:endParaRPr lang="en-US"/>
        </a:p>
      </dgm:t>
    </dgm:pt>
    <dgm:pt modelId="{B97419BA-5B88-4D36-904B-29E9063B37F8}">
      <dgm:prSet phldrT="[Text]"/>
      <dgm:spPr/>
      <dgm:t>
        <a:bodyPr/>
        <a:lstStyle/>
        <a:p>
          <a:r>
            <a:rPr lang="en-US" dirty="0" err="1"/>
            <a:t>Hệ</a:t>
          </a:r>
          <a:r>
            <a:rPr lang="en-US" dirty="0"/>
            <a:t> </a:t>
          </a:r>
          <a:r>
            <a:rPr lang="en-US" dirty="0" err="1"/>
            <a:t>thống</a:t>
          </a:r>
          <a:r>
            <a:rPr lang="en-US" dirty="0"/>
            <a:t> </a:t>
          </a:r>
          <a:r>
            <a:rPr lang="en-US" dirty="0" err="1"/>
            <a:t>phân</a:t>
          </a:r>
          <a:r>
            <a:rPr lang="en-US" dirty="0"/>
            <a:t> </a:t>
          </a:r>
          <a:r>
            <a:rPr lang="en-US" dirty="0" err="1"/>
            <a:t>phối</a:t>
          </a:r>
          <a:endParaRPr lang="en-US" dirty="0"/>
        </a:p>
      </dgm:t>
    </dgm:pt>
    <dgm:pt modelId="{1BA3151B-6C66-4A1E-AE2B-069F8EAAB737}" type="parTrans" cxnId="{560C1310-0A0C-4F63-916F-C4A547A9B387}">
      <dgm:prSet/>
      <dgm:spPr/>
      <dgm:t>
        <a:bodyPr/>
        <a:lstStyle/>
        <a:p>
          <a:endParaRPr lang="en-US"/>
        </a:p>
      </dgm:t>
    </dgm:pt>
    <dgm:pt modelId="{7E56BB20-8B49-427E-A81B-F64851C55800}" type="sibTrans" cxnId="{560C1310-0A0C-4F63-916F-C4A547A9B387}">
      <dgm:prSet/>
      <dgm:spPr/>
      <dgm:t>
        <a:bodyPr/>
        <a:lstStyle/>
        <a:p>
          <a:endParaRPr lang="en-US"/>
        </a:p>
      </dgm:t>
    </dgm:pt>
    <dgm:pt modelId="{2F2E38C4-8DE1-43B0-98A6-20554353C0C3}">
      <dgm:prSet phldrT="[Text]"/>
      <dgm:spPr/>
      <dgm:t>
        <a:bodyPr/>
        <a:lstStyle/>
        <a:p>
          <a:r>
            <a:rPr lang="en-US" dirty="0" err="1"/>
            <a:t>Bán</a:t>
          </a:r>
          <a:r>
            <a:rPr lang="en-US" dirty="0"/>
            <a:t> </a:t>
          </a:r>
          <a:r>
            <a:rPr lang="en-US" dirty="0" err="1"/>
            <a:t>hàng</a:t>
          </a:r>
          <a:endParaRPr lang="en-US" dirty="0"/>
        </a:p>
      </dgm:t>
    </dgm:pt>
    <dgm:pt modelId="{097B26D3-0036-45FE-93E4-48E8AC55125D}" type="parTrans" cxnId="{23002568-5012-4A33-A959-CA3C38C6D0BC}">
      <dgm:prSet/>
      <dgm:spPr/>
      <dgm:t>
        <a:bodyPr/>
        <a:lstStyle/>
        <a:p>
          <a:endParaRPr lang="en-US"/>
        </a:p>
      </dgm:t>
    </dgm:pt>
    <dgm:pt modelId="{B5F3E0CA-2F7B-41F1-90C2-5FFDABF18855}" type="sibTrans" cxnId="{23002568-5012-4A33-A959-CA3C38C6D0BC}">
      <dgm:prSet/>
      <dgm:spPr/>
      <dgm:t>
        <a:bodyPr/>
        <a:lstStyle/>
        <a:p>
          <a:endParaRPr lang="en-US"/>
        </a:p>
      </dgm:t>
    </dgm:pt>
    <dgm:pt modelId="{4A031D90-8B07-4782-B5E5-8C5E7A8DE055}">
      <dgm:prSet/>
      <dgm:spPr/>
      <dgm:t>
        <a:bodyPr/>
        <a:lstStyle/>
        <a:p>
          <a:r>
            <a:rPr lang="en-US" dirty="0" err="1"/>
            <a:t>Thông</a:t>
          </a:r>
          <a:r>
            <a:rPr lang="en-US" dirty="0"/>
            <a:t> tin </a:t>
          </a:r>
          <a:r>
            <a:rPr lang="en-US" dirty="0" err="1"/>
            <a:t>sản</a:t>
          </a:r>
          <a:r>
            <a:rPr lang="en-US" dirty="0"/>
            <a:t> </a:t>
          </a:r>
          <a:r>
            <a:rPr lang="en-US" dirty="0" err="1"/>
            <a:t>phẩm</a:t>
          </a:r>
          <a:r>
            <a:rPr lang="en-US" dirty="0"/>
            <a:t>, </a:t>
          </a:r>
          <a:r>
            <a:rPr lang="en-US" dirty="0" err="1"/>
            <a:t>định</a:t>
          </a:r>
          <a:r>
            <a:rPr lang="en-US" dirty="0"/>
            <a:t> </a:t>
          </a:r>
          <a:r>
            <a:rPr lang="en-US" dirty="0" err="1"/>
            <a:t>giá</a:t>
          </a:r>
          <a:r>
            <a:rPr lang="en-US" dirty="0"/>
            <a:t> </a:t>
          </a:r>
          <a:r>
            <a:rPr lang="en-US" dirty="0" err="1"/>
            <a:t>rõ</a:t>
          </a:r>
          <a:r>
            <a:rPr lang="en-US" dirty="0"/>
            <a:t> </a:t>
          </a:r>
          <a:r>
            <a:rPr lang="en-US" dirty="0" err="1"/>
            <a:t>ràng</a:t>
          </a:r>
          <a:endParaRPr lang="en-US" dirty="0"/>
        </a:p>
      </dgm:t>
    </dgm:pt>
    <dgm:pt modelId="{9C9512CD-42E3-4CB7-897D-4F6F2DBB0935}" type="parTrans" cxnId="{0C535996-965C-4373-931E-06C5DBBCF173}">
      <dgm:prSet/>
      <dgm:spPr/>
      <dgm:t>
        <a:bodyPr/>
        <a:lstStyle/>
        <a:p>
          <a:endParaRPr lang="en-US"/>
        </a:p>
      </dgm:t>
    </dgm:pt>
    <dgm:pt modelId="{EFD7484B-EF03-4A5F-BAD1-A2A245BB0E0A}" type="sibTrans" cxnId="{0C535996-965C-4373-931E-06C5DBBCF173}">
      <dgm:prSet/>
      <dgm:spPr/>
      <dgm:t>
        <a:bodyPr/>
        <a:lstStyle/>
        <a:p>
          <a:endParaRPr lang="en-US"/>
        </a:p>
      </dgm:t>
    </dgm:pt>
    <dgm:pt modelId="{24719B8D-B606-444A-AA0A-A2B472AEC715}">
      <dgm:prSet/>
      <dgm:spPr/>
      <dgm:t>
        <a:bodyPr/>
        <a:lstStyle/>
        <a:p>
          <a:r>
            <a:rPr lang="en-US" dirty="0" err="1"/>
            <a:t>Cạnh</a:t>
          </a:r>
          <a:r>
            <a:rPr lang="en-US" dirty="0"/>
            <a:t> </a:t>
          </a:r>
          <a:r>
            <a:rPr lang="en-US" dirty="0" err="1"/>
            <a:t>tranh</a:t>
          </a:r>
          <a:endParaRPr lang="en-US" dirty="0"/>
        </a:p>
      </dgm:t>
    </dgm:pt>
    <dgm:pt modelId="{008AB7B3-CAA2-4166-AC05-5DDA88BFB730}" type="parTrans" cxnId="{D6231DB9-0283-4A36-9011-12B7AEE59615}">
      <dgm:prSet/>
      <dgm:spPr/>
      <dgm:t>
        <a:bodyPr/>
        <a:lstStyle/>
        <a:p>
          <a:endParaRPr lang="en-US"/>
        </a:p>
      </dgm:t>
    </dgm:pt>
    <dgm:pt modelId="{E03BFAF5-5577-439C-9324-2F782CA99B22}" type="sibTrans" cxnId="{D6231DB9-0283-4A36-9011-12B7AEE59615}">
      <dgm:prSet/>
      <dgm:spPr/>
      <dgm:t>
        <a:bodyPr/>
        <a:lstStyle/>
        <a:p>
          <a:endParaRPr lang="en-US"/>
        </a:p>
      </dgm:t>
    </dgm:pt>
    <dgm:pt modelId="{4FB4C518-6296-468F-B6DB-3F4E46105BE4}" type="pres">
      <dgm:prSet presAssocID="{1B23E332-6DC2-4FBC-AE76-C6203C88B966}" presName="Name0" presStyleCnt="0">
        <dgm:presLayoutVars>
          <dgm:chMax val="7"/>
          <dgm:chPref val="7"/>
          <dgm:dir/>
        </dgm:presLayoutVars>
      </dgm:prSet>
      <dgm:spPr/>
    </dgm:pt>
    <dgm:pt modelId="{DE5D772F-7DFA-4427-B1F6-3A7166EE582C}" type="pres">
      <dgm:prSet presAssocID="{1B23E332-6DC2-4FBC-AE76-C6203C88B966}" presName="Name1" presStyleCnt="0"/>
      <dgm:spPr/>
    </dgm:pt>
    <dgm:pt modelId="{EEF91C51-D67A-4BCC-A63D-01B7D8508B98}" type="pres">
      <dgm:prSet presAssocID="{1B23E332-6DC2-4FBC-AE76-C6203C88B966}" presName="cycle" presStyleCnt="0"/>
      <dgm:spPr/>
    </dgm:pt>
    <dgm:pt modelId="{E01362CE-7270-4B10-819B-8C75107F491D}" type="pres">
      <dgm:prSet presAssocID="{1B23E332-6DC2-4FBC-AE76-C6203C88B966}" presName="srcNode" presStyleLbl="node1" presStyleIdx="0" presStyleCnt="5"/>
      <dgm:spPr/>
    </dgm:pt>
    <dgm:pt modelId="{D0543B41-6ACD-45CF-83B1-8779981D1639}" type="pres">
      <dgm:prSet presAssocID="{1B23E332-6DC2-4FBC-AE76-C6203C88B966}" presName="conn" presStyleLbl="parChTrans1D2" presStyleIdx="0" presStyleCnt="1" custLinFactNeighborX="81" custLinFactNeighborY="295"/>
      <dgm:spPr/>
    </dgm:pt>
    <dgm:pt modelId="{FECF8226-0BFC-4B2F-A75E-274165C8C8A1}" type="pres">
      <dgm:prSet presAssocID="{1B23E332-6DC2-4FBC-AE76-C6203C88B966}" presName="extraNode" presStyleLbl="node1" presStyleIdx="0" presStyleCnt="5"/>
      <dgm:spPr/>
    </dgm:pt>
    <dgm:pt modelId="{31CF00FE-F897-4063-B45D-CD8BF343106D}" type="pres">
      <dgm:prSet presAssocID="{1B23E332-6DC2-4FBC-AE76-C6203C88B966}" presName="dstNode" presStyleLbl="node1" presStyleIdx="0" presStyleCnt="5"/>
      <dgm:spPr/>
    </dgm:pt>
    <dgm:pt modelId="{EC4C0D3D-7D46-4524-BF42-DCB3F36A7667}" type="pres">
      <dgm:prSet presAssocID="{60E6B644-3338-4EBA-8292-706D1953D6CA}" presName="text_1" presStyleLbl="node1" presStyleIdx="0" presStyleCnt="5">
        <dgm:presLayoutVars>
          <dgm:bulletEnabled val="1"/>
        </dgm:presLayoutVars>
      </dgm:prSet>
      <dgm:spPr/>
    </dgm:pt>
    <dgm:pt modelId="{A8B638ED-A876-495A-B5A0-6D447970CCFB}" type="pres">
      <dgm:prSet presAssocID="{60E6B644-3338-4EBA-8292-706D1953D6CA}" presName="accent_1" presStyleCnt="0"/>
      <dgm:spPr/>
    </dgm:pt>
    <dgm:pt modelId="{D2F803A0-644C-4F1F-8B4D-792730CDD06F}" type="pres">
      <dgm:prSet presAssocID="{60E6B644-3338-4EBA-8292-706D1953D6CA}" presName="accentRepeatNode" presStyleLbl="solidFgAcc1" presStyleIdx="0" presStyleCnt="5"/>
      <dgm:spPr/>
    </dgm:pt>
    <dgm:pt modelId="{CA3CE5A4-F993-4EC7-B73E-5D9DEBBF6061}" type="pres">
      <dgm:prSet presAssocID="{4A031D90-8B07-4782-B5E5-8C5E7A8DE055}" presName="text_2" presStyleLbl="node1" presStyleIdx="1" presStyleCnt="5">
        <dgm:presLayoutVars>
          <dgm:bulletEnabled val="1"/>
        </dgm:presLayoutVars>
      </dgm:prSet>
      <dgm:spPr/>
    </dgm:pt>
    <dgm:pt modelId="{D9B92826-5561-4DF3-BCE1-B1DE107DB5F5}" type="pres">
      <dgm:prSet presAssocID="{4A031D90-8B07-4782-B5E5-8C5E7A8DE055}" presName="accent_2" presStyleCnt="0"/>
      <dgm:spPr/>
    </dgm:pt>
    <dgm:pt modelId="{35650A32-655D-44D0-8FF6-DA26FDA20A6A}" type="pres">
      <dgm:prSet presAssocID="{4A031D90-8B07-4782-B5E5-8C5E7A8DE055}" presName="accentRepeatNode" presStyleLbl="solidFgAcc1" presStyleIdx="1" presStyleCnt="5"/>
      <dgm:spPr/>
    </dgm:pt>
    <dgm:pt modelId="{A1459E19-6F53-4DF4-A60F-747CCE6B5166}" type="pres">
      <dgm:prSet presAssocID="{B97419BA-5B88-4D36-904B-29E9063B37F8}" presName="text_3" presStyleLbl="node1" presStyleIdx="2" presStyleCnt="5">
        <dgm:presLayoutVars>
          <dgm:bulletEnabled val="1"/>
        </dgm:presLayoutVars>
      </dgm:prSet>
      <dgm:spPr/>
    </dgm:pt>
    <dgm:pt modelId="{AA735033-83D7-4373-890B-CC4F082CF203}" type="pres">
      <dgm:prSet presAssocID="{B97419BA-5B88-4D36-904B-29E9063B37F8}" presName="accent_3" presStyleCnt="0"/>
      <dgm:spPr/>
    </dgm:pt>
    <dgm:pt modelId="{BF5DE8E5-8BE2-4F08-A674-301B93BF055F}" type="pres">
      <dgm:prSet presAssocID="{B97419BA-5B88-4D36-904B-29E9063B37F8}" presName="accentRepeatNode" presStyleLbl="solidFgAcc1" presStyleIdx="2" presStyleCnt="5"/>
      <dgm:spPr/>
    </dgm:pt>
    <dgm:pt modelId="{D1E757BB-53EC-4FCD-BC00-D91FF60450AE}" type="pres">
      <dgm:prSet presAssocID="{2F2E38C4-8DE1-43B0-98A6-20554353C0C3}" presName="text_4" presStyleLbl="node1" presStyleIdx="3" presStyleCnt="5">
        <dgm:presLayoutVars>
          <dgm:bulletEnabled val="1"/>
        </dgm:presLayoutVars>
      </dgm:prSet>
      <dgm:spPr/>
    </dgm:pt>
    <dgm:pt modelId="{BE5D94C0-4D2E-497B-95E7-7DCA05FE096F}" type="pres">
      <dgm:prSet presAssocID="{2F2E38C4-8DE1-43B0-98A6-20554353C0C3}" presName="accent_4" presStyleCnt="0"/>
      <dgm:spPr/>
    </dgm:pt>
    <dgm:pt modelId="{A95AB1C1-607B-49BD-8A82-1432F84E94BC}" type="pres">
      <dgm:prSet presAssocID="{2F2E38C4-8DE1-43B0-98A6-20554353C0C3}" presName="accentRepeatNode" presStyleLbl="solidFgAcc1" presStyleIdx="3" presStyleCnt="5"/>
      <dgm:spPr/>
    </dgm:pt>
    <dgm:pt modelId="{15DB948F-1AEA-441F-A844-674AB4F86176}" type="pres">
      <dgm:prSet presAssocID="{24719B8D-B606-444A-AA0A-A2B472AEC715}" presName="text_5" presStyleLbl="node1" presStyleIdx="4" presStyleCnt="5" custLinFactNeighborX="255" custLinFactNeighborY="3606">
        <dgm:presLayoutVars>
          <dgm:bulletEnabled val="1"/>
        </dgm:presLayoutVars>
      </dgm:prSet>
      <dgm:spPr/>
    </dgm:pt>
    <dgm:pt modelId="{87CC8680-92FF-4325-A3CB-C5D9B90DB85E}" type="pres">
      <dgm:prSet presAssocID="{24719B8D-B606-444A-AA0A-A2B472AEC715}" presName="accent_5" presStyleCnt="0"/>
      <dgm:spPr/>
    </dgm:pt>
    <dgm:pt modelId="{30D4604C-4E77-4DF4-BABE-FDC7DA3E803D}" type="pres">
      <dgm:prSet presAssocID="{24719B8D-B606-444A-AA0A-A2B472AEC715}" presName="accentRepeatNode" presStyleLbl="solidFgAcc1" presStyleIdx="4" presStyleCnt="5"/>
      <dgm:spPr/>
    </dgm:pt>
  </dgm:ptLst>
  <dgm:cxnLst>
    <dgm:cxn modelId="{560C1310-0A0C-4F63-916F-C4A547A9B387}" srcId="{1B23E332-6DC2-4FBC-AE76-C6203C88B966}" destId="{B97419BA-5B88-4D36-904B-29E9063B37F8}" srcOrd="2" destOrd="0" parTransId="{1BA3151B-6C66-4A1E-AE2B-069F8EAAB737}" sibTransId="{7E56BB20-8B49-427E-A81B-F64851C55800}"/>
    <dgm:cxn modelId="{A53EE935-EF3F-4330-9904-A13226C35015}" srcId="{1B23E332-6DC2-4FBC-AE76-C6203C88B966}" destId="{60E6B644-3338-4EBA-8292-706D1953D6CA}" srcOrd="0" destOrd="0" parTransId="{B8C8986B-8D83-40B5-AB99-27EDC5E17347}" sibTransId="{DB6EC602-7F03-4559-9E1B-194963D6D5A3}"/>
    <dgm:cxn modelId="{96FF0D3A-9A56-4483-80B8-211435B8BCCD}" type="presOf" srcId="{24719B8D-B606-444A-AA0A-A2B472AEC715}" destId="{15DB948F-1AEA-441F-A844-674AB4F86176}" srcOrd="0" destOrd="0" presId="urn:microsoft.com/office/officeart/2008/layout/VerticalCurvedList"/>
    <dgm:cxn modelId="{7CF6F33A-C2FA-4B61-8DB2-37628F44C61E}" type="presOf" srcId="{60E6B644-3338-4EBA-8292-706D1953D6CA}" destId="{EC4C0D3D-7D46-4524-BF42-DCB3F36A7667}" srcOrd="0" destOrd="0" presId="urn:microsoft.com/office/officeart/2008/layout/VerticalCurvedList"/>
    <dgm:cxn modelId="{23002568-5012-4A33-A959-CA3C38C6D0BC}" srcId="{1B23E332-6DC2-4FBC-AE76-C6203C88B966}" destId="{2F2E38C4-8DE1-43B0-98A6-20554353C0C3}" srcOrd="3" destOrd="0" parTransId="{097B26D3-0036-45FE-93E4-48E8AC55125D}" sibTransId="{B5F3E0CA-2F7B-41F1-90C2-5FFDABF18855}"/>
    <dgm:cxn modelId="{0C535996-965C-4373-931E-06C5DBBCF173}" srcId="{1B23E332-6DC2-4FBC-AE76-C6203C88B966}" destId="{4A031D90-8B07-4782-B5E5-8C5E7A8DE055}" srcOrd="1" destOrd="0" parTransId="{9C9512CD-42E3-4CB7-897D-4F6F2DBB0935}" sibTransId="{EFD7484B-EF03-4A5F-BAD1-A2A245BB0E0A}"/>
    <dgm:cxn modelId="{D6231DB9-0283-4A36-9011-12B7AEE59615}" srcId="{1B23E332-6DC2-4FBC-AE76-C6203C88B966}" destId="{24719B8D-B606-444A-AA0A-A2B472AEC715}" srcOrd="4" destOrd="0" parTransId="{008AB7B3-CAA2-4166-AC05-5DDA88BFB730}" sibTransId="{E03BFAF5-5577-439C-9324-2F782CA99B22}"/>
    <dgm:cxn modelId="{D76F65DE-D546-47FE-81DA-C031B0E6C108}" type="presOf" srcId="{DB6EC602-7F03-4559-9E1B-194963D6D5A3}" destId="{D0543B41-6ACD-45CF-83B1-8779981D1639}" srcOrd="0" destOrd="0" presId="urn:microsoft.com/office/officeart/2008/layout/VerticalCurvedList"/>
    <dgm:cxn modelId="{A1971EF7-4E23-4690-BA52-254B77020305}" type="presOf" srcId="{2F2E38C4-8DE1-43B0-98A6-20554353C0C3}" destId="{D1E757BB-53EC-4FCD-BC00-D91FF60450AE}" srcOrd="0" destOrd="0" presId="urn:microsoft.com/office/officeart/2008/layout/VerticalCurvedList"/>
    <dgm:cxn modelId="{7C3FA1F8-BF52-4F23-97B0-6200B8DFAE5A}" type="presOf" srcId="{4A031D90-8B07-4782-B5E5-8C5E7A8DE055}" destId="{CA3CE5A4-F993-4EC7-B73E-5D9DEBBF6061}" srcOrd="0" destOrd="0" presId="urn:microsoft.com/office/officeart/2008/layout/VerticalCurvedList"/>
    <dgm:cxn modelId="{5D4413FA-729A-4DF7-9B8C-96ADDE3D29F1}" type="presOf" srcId="{1B23E332-6DC2-4FBC-AE76-C6203C88B966}" destId="{4FB4C518-6296-468F-B6DB-3F4E46105BE4}" srcOrd="0" destOrd="0" presId="urn:microsoft.com/office/officeart/2008/layout/VerticalCurvedList"/>
    <dgm:cxn modelId="{0CD960FA-3D63-4CCF-AD02-AD757462AECF}" type="presOf" srcId="{B97419BA-5B88-4D36-904B-29E9063B37F8}" destId="{A1459E19-6F53-4DF4-A60F-747CCE6B5166}" srcOrd="0" destOrd="0" presId="urn:microsoft.com/office/officeart/2008/layout/VerticalCurvedList"/>
    <dgm:cxn modelId="{25E1CCBA-5CCB-4113-BEC7-B01A200F7ECF}" type="presParOf" srcId="{4FB4C518-6296-468F-B6DB-3F4E46105BE4}" destId="{DE5D772F-7DFA-4427-B1F6-3A7166EE582C}" srcOrd="0" destOrd="0" presId="urn:microsoft.com/office/officeart/2008/layout/VerticalCurvedList"/>
    <dgm:cxn modelId="{308C4D2F-3EFA-4371-BA1E-C1492FFBF75F}" type="presParOf" srcId="{DE5D772F-7DFA-4427-B1F6-3A7166EE582C}" destId="{EEF91C51-D67A-4BCC-A63D-01B7D8508B98}" srcOrd="0" destOrd="0" presId="urn:microsoft.com/office/officeart/2008/layout/VerticalCurvedList"/>
    <dgm:cxn modelId="{14AC507C-A144-4ADE-8DE3-0A4CAADA68E5}" type="presParOf" srcId="{EEF91C51-D67A-4BCC-A63D-01B7D8508B98}" destId="{E01362CE-7270-4B10-819B-8C75107F491D}" srcOrd="0" destOrd="0" presId="urn:microsoft.com/office/officeart/2008/layout/VerticalCurvedList"/>
    <dgm:cxn modelId="{A45D2F51-56D9-4F0D-8DA2-095073F25E8B}" type="presParOf" srcId="{EEF91C51-D67A-4BCC-A63D-01B7D8508B98}" destId="{D0543B41-6ACD-45CF-83B1-8779981D1639}" srcOrd="1" destOrd="0" presId="urn:microsoft.com/office/officeart/2008/layout/VerticalCurvedList"/>
    <dgm:cxn modelId="{9126B4CB-9F5C-4D89-A8E3-F9DB5136A3D7}" type="presParOf" srcId="{EEF91C51-D67A-4BCC-A63D-01B7D8508B98}" destId="{FECF8226-0BFC-4B2F-A75E-274165C8C8A1}" srcOrd="2" destOrd="0" presId="urn:microsoft.com/office/officeart/2008/layout/VerticalCurvedList"/>
    <dgm:cxn modelId="{D41AA391-0343-4BF1-80CB-2B3E7EBF6EEF}" type="presParOf" srcId="{EEF91C51-D67A-4BCC-A63D-01B7D8508B98}" destId="{31CF00FE-F897-4063-B45D-CD8BF343106D}" srcOrd="3" destOrd="0" presId="urn:microsoft.com/office/officeart/2008/layout/VerticalCurvedList"/>
    <dgm:cxn modelId="{5972CBBD-D6D9-4D9B-9187-D867FA51FD24}" type="presParOf" srcId="{DE5D772F-7DFA-4427-B1F6-3A7166EE582C}" destId="{EC4C0D3D-7D46-4524-BF42-DCB3F36A7667}" srcOrd="1" destOrd="0" presId="urn:microsoft.com/office/officeart/2008/layout/VerticalCurvedList"/>
    <dgm:cxn modelId="{DE85E297-1FF5-4421-A1C3-3370C81CB889}" type="presParOf" srcId="{DE5D772F-7DFA-4427-B1F6-3A7166EE582C}" destId="{A8B638ED-A876-495A-B5A0-6D447970CCFB}" srcOrd="2" destOrd="0" presId="urn:microsoft.com/office/officeart/2008/layout/VerticalCurvedList"/>
    <dgm:cxn modelId="{5F88D291-EB51-41F8-81B5-4C1E3A298613}" type="presParOf" srcId="{A8B638ED-A876-495A-B5A0-6D447970CCFB}" destId="{D2F803A0-644C-4F1F-8B4D-792730CDD06F}" srcOrd="0" destOrd="0" presId="urn:microsoft.com/office/officeart/2008/layout/VerticalCurvedList"/>
    <dgm:cxn modelId="{70206264-22A0-4ED6-9176-B84C06F18906}" type="presParOf" srcId="{DE5D772F-7DFA-4427-B1F6-3A7166EE582C}" destId="{CA3CE5A4-F993-4EC7-B73E-5D9DEBBF6061}" srcOrd="3" destOrd="0" presId="urn:microsoft.com/office/officeart/2008/layout/VerticalCurvedList"/>
    <dgm:cxn modelId="{C5C8B1E6-610B-4B49-82FF-9159D245C099}" type="presParOf" srcId="{DE5D772F-7DFA-4427-B1F6-3A7166EE582C}" destId="{D9B92826-5561-4DF3-BCE1-B1DE107DB5F5}" srcOrd="4" destOrd="0" presId="urn:microsoft.com/office/officeart/2008/layout/VerticalCurvedList"/>
    <dgm:cxn modelId="{D3BD69A5-0BCC-49FA-9606-6D8DAE8D80BD}" type="presParOf" srcId="{D9B92826-5561-4DF3-BCE1-B1DE107DB5F5}" destId="{35650A32-655D-44D0-8FF6-DA26FDA20A6A}" srcOrd="0" destOrd="0" presId="urn:microsoft.com/office/officeart/2008/layout/VerticalCurvedList"/>
    <dgm:cxn modelId="{BDC4151D-62D6-456F-9BE4-9B5985D2F73B}" type="presParOf" srcId="{DE5D772F-7DFA-4427-B1F6-3A7166EE582C}" destId="{A1459E19-6F53-4DF4-A60F-747CCE6B5166}" srcOrd="5" destOrd="0" presId="urn:microsoft.com/office/officeart/2008/layout/VerticalCurvedList"/>
    <dgm:cxn modelId="{F5A6172D-21B4-4F8D-BBB8-1834E5014887}" type="presParOf" srcId="{DE5D772F-7DFA-4427-B1F6-3A7166EE582C}" destId="{AA735033-83D7-4373-890B-CC4F082CF203}" srcOrd="6" destOrd="0" presId="urn:microsoft.com/office/officeart/2008/layout/VerticalCurvedList"/>
    <dgm:cxn modelId="{D1BC2505-D212-43C9-A9F9-70D4021929E8}" type="presParOf" srcId="{AA735033-83D7-4373-890B-CC4F082CF203}" destId="{BF5DE8E5-8BE2-4F08-A674-301B93BF055F}" srcOrd="0" destOrd="0" presId="urn:microsoft.com/office/officeart/2008/layout/VerticalCurvedList"/>
    <dgm:cxn modelId="{844E12E0-DA22-424F-A136-8D451A00FE3F}" type="presParOf" srcId="{DE5D772F-7DFA-4427-B1F6-3A7166EE582C}" destId="{D1E757BB-53EC-4FCD-BC00-D91FF60450AE}" srcOrd="7" destOrd="0" presId="urn:microsoft.com/office/officeart/2008/layout/VerticalCurvedList"/>
    <dgm:cxn modelId="{606BB4C3-30BC-40CD-AE93-9473A48FCB94}" type="presParOf" srcId="{DE5D772F-7DFA-4427-B1F6-3A7166EE582C}" destId="{BE5D94C0-4D2E-497B-95E7-7DCA05FE096F}" srcOrd="8" destOrd="0" presId="urn:microsoft.com/office/officeart/2008/layout/VerticalCurvedList"/>
    <dgm:cxn modelId="{6C8CE363-85DB-4670-9639-D6AAF6C64EE7}" type="presParOf" srcId="{BE5D94C0-4D2E-497B-95E7-7DCA05FE096F}" destId="{A95AB1C1-607B-49BD-8A82-1432F84E94BC}" srcOrd="0" destOrd="0" presId="urn:microsoft.com/office/officeart/2008/layout/VerticalCurvedList"/>
    <dgm:cxn modelId="{2A7F6683-EECB-4FD4-99E8-0929577F6D5C}" type="presParOf" srcId="{DE5D772F-7DFA-4427-B1F6-3A7166EE582C}" destId="{15DB948F-1AEA-441F-A844-674AB4F86176}" srcOrd="9" destOrd="0" presId="urn:microsoft.com/office/officeart/2008/layout/VerticalCurvedList"/>
    <dgm:cxn modelId="{40D34363-3CEE-4ECF-B87D-610961D19F00}" type="presParOf" srcId="{DE5D772F-7DFA-4427-B1F6-3A7166EE582C}" destId="{87CC8680-92FF-4325-A3CB-C5D9B90DB85E}" srcOrd="10" destOrd="0" presId="urn:microsoft.com/office/officeart/2008/layout/VerticalCurvedList"/>
    <dgm:cxn modelId="{E801B60A-7736-45A1-BD91-D21BD710BC45}" type="presParOf" srcId="{87CC8680-92FF-4325-A3CB-C5D9B90DB85E}" destId="{30D4604C-4E77-4DF4-BABE-FDC7DA3E803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6D0D5D-E4C9-4E55-8435-9D0BBC0646B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B89404F-571C-4190-BFC5-6DE81257F408}">
      <dgm:prSet phldrT="[Text]"/>
      <dgm:spPr/>
      <dgm:t>
        <a:bodyPr/>
        <a:lstStyle/>
        <a:p>
          <a:r>
            <a:rPr lang="en-US" dirty="0"/>
            <a:t>1</a:t>
          </a:r>
        </a:p>
      </dgm:t>
    </dgm:pt>
    <dgm:pt modelId="{9697D465-6EE6-4678-AF5C-1C0B093140A8}" type="parTrans" cxnId="{ED9D8DBE-64BD-4339-9CA7-1DE50BDFCDD6}">
      <dgm:prSet/>
      <dgm:spPr/>
      <dgm:t>
        <a:bodyPr/>
        <a:lstStyle/>
        <a:p>
          <a:endParaRPr lang="en-US"/>
        </a:p>
      </dgm:t>
    </dgm:pt>
    <dgm:pt modelId="{C3DEEEE4-2B61-4001-857F-58D0B874CC71}" type="sibTrans" cxnId="{ED9D8DBE-64BD-4339-9CA7-1DE50BDFCDD6}">
      <dgm:prSet/>
      <dgm:spPr/>
      <dgm:t>
        <a:bodyPr/>
        <a:lstStyle/>
        <a:p>
          <a:endParaRPr lang="en-US"/>
        </a:p>
      </dgm:t>
    </dgm:pt>
    <dgm:pt modelId="{6A862C84-7AEB-43AA-93A6-AD19C42DD9CD}">
      <dgm:prSet phldrT="[Text]"/>
      <dgm:spPr/>
      <dgm:t>
        <a:bodyPr/>
        <a:lstStyle/>
        <a:p>
          <a:r>
            <a:rPr lang="en-US" dirty="0" err="1"/>
            <a:t>Thực</a:t>
          </a:r>
          <a:r>
            <a:rPr lang="en-US" dirty="0"/>
            <a:t> </a:t>
          </a:r>
          <a:r>
            <a:rPr lang="en-US" dirty="0" err="1"/>
            <a:t>hiện</a:t>
          </a:r>
          <a:r>
            <a:rPr lang="en-US" dirty="0"/>
            <a:t> </a:t>
          </a:r>
          <a:r>
            <a:rPr lang="en-US" dirty="0" err="1"/>
            <a:t>đầy</a:t>
          </a:r>
          <a:r>
            <a:rPr lang="en-US" dirty="0"/>
            <a:t> </a:t>
          </a:r>
          <a:r>
            <a:rPr lang="en-US" dirty="0" err="1"/>
            <a:t>đủ</a:t>
          </a:r>
          <a:r>
            <a:rPr lang="en-US" dirty="0"/>
            <a:t> </a:t>
          </a:r>
          <a:r>
            <a:rPr lang="en-US" dirty="0" err="1"/>
            <a:t>quy</a:t>
          </a:r>
          <a:r>
            <a:rPr lang="en-US" dirty="0"/>
            <a:t> </a:t>
          </a:r>
          <a:r>
            <a:rPr lang="en-US" dirty="0" err="1"/>
            <a:t>định</a:t>
          </a:r>
          <a:r>
            <a:rPr lang="en-US" dirty="0"/>
            <a:t> </a:t>
          </a:r>
          <a:r>
            <a:rPr lang="en-US" dirty="0" err="1"/>
            <a:t>về</a:t>
          </a:r>
          <a:r>
            <a:rPr lang="en-US" dirty="0"/>
            <a:t> </a:t>
          </a:r>
          <a:r>
            <a:rPr lang="en-US" dirty="0" err="1"/>
            <a:t>pháp</a:t>
          </a:r>
          <a:r>
            <a:rPr lang="en-US" dirty="0"/>
            <a:t> </a:t>
          </a:r>
          <a:r>
            <a:rPr lang="en-US" dirty="0" err="1"/>
            <a:t>luật</a:t>
          </a:r>
          <a:endParaRPr lang="en-US" dirty="0"/>
        </a:p>
      </dgm:t>
    </dgm:pt>
    <dgm:pt modelId="{C638003B-5FD9-4BE2-AF6A-D46513B1C765}" type="parTrans" cxnId="{03C4B5B7-45D7-4407-838B-9B006F79E18A}">
      <dgm:prSet/>
      <dgm:spPr/>
      <dgm:t>
        <a:bodyPr/>
        <a:lstStyle/>
        <a:p>
          <a:endParaRPr lang="en-US"/>
        </a:p>
      </dgm:t>
    </dgm:pt>
    <dgm:pt modelId="{21EF2275-FD13-41A0-9FA2-823D198AB0A3}" type="sibTrans" cxnId="{03C4B5B7-45D7-4407-838B-9B006F79E18A}">
      <dgm:prSet/>
      <dgm:spPr/>
      <dgm:t>
        <a:bodyPr/>
        <a:lstStyle/>
        <a:p>
          <a:endParaRPr lang="en-US"/>
        </a:p>
      </dgm:t>
    </dgm:pt>
    <dgm:pt modelId="{1F3D7AAA-362D-4F7B-8E74-E096BA5D0E13}">
      <dgm:prSet phldrT="[Text]"/>
      <dgm:spPr/>
      <dgm:t>
        <a:bodyPr/>
        <a:lstStyle/>
        <a:p>
          <a:r>
            <a:rPr lang="en-US" dirty="0"/>
            <a:t>2</a:t>
          </a:r>
        </a:p>
      </dgm:t>
    </dgm:pt>
    <dgm:pt modelId="{D26012B7-8812-4F94-912C-203C34DE33C5}" type="parTrans" cxnId="{CE0B4C5E-CE1E-4F3A-B93E-EED5D1E6EDBD}">
      <dgm:prSet/>
      <dgm:spPr/>
      <dgm:t>
        <a:bodyPr/>
        <a:lstStyle/>
        <a:p>
          <a:endParaRPr lang="en-US"/>
        </a:p>
      </dgm:t>
    </dgm:pt>
    <dgm:pt modelId="{DFC13A0D-06DC-474B-8915-765F795493F3}" type="sibTrans" cxnId="{CE0B4C5E-CE1E-4F3A-B93E-EED5D1E6EDBD}">
      <dgm:prSet/>
      <dgm:spPr/>
      <dgm:t>
        <a:bodyPr/>
        <a:lstStyle/>
        <a:p>
          <a:endParaRPr lang="en-US"/>
        </a:p>
      </dgm:t>
    </dgm:pt>
    <dgm:pt modelId="{B30D677E-917E-46CE-8AB5-5C7E03C6F10A}">
      <dgm:prSet phldrT="[Text]"/>
      <dgm:spPr/>
      <dgm:t>
        <a:bodyPr/>
        <a:lstStyle/>
        <a:p>
          <a:r>
            <a:rPr lang="en-US" dirty="0" err="1"/>
            <a:t>Tuân</a:t>
          </a:r>
          <a:r>
            <a:rPr lang="en-US" dirty="0"/>
            <a:t> </a:t>
          </a:r>
          <a:r>
            <a:rPr lang="en-US" dirty="0" err="1"/>
            <a:t>thủ</a:t>
          </a:r>
          <a:r>
            <a:rPr lang="en-US" dirty="0"/>
            <a:t> </a:t>
          </a:r>
          <a:r>
            <a:rPr lang="en-US" dirty="0" err="1"/>
            <a:t>Luật</a:t>
          </a:r>
          <a:r>
            <a:rPr lang="en-US" dirty="0"/>
            <a:t> </a:t>
          </a:r>
          <a:r>
            <a:rPr lang="en-US" dirty="0" err="1"/>
            <a:t>cạnh</a:t>
          </a:r>
          <a:r>
            <a:rPr lang="en-US" dirty="0"/>
            <a:t> </a:t>
          </a:r>
          <a:r>
            <a:rPr lang="en-US" dirty="0" err="1"/>
            <a:t>tranh</a:t>
          </a:r>
          <a:endParaRPr lang="en-US" dirty="0"/>
        </a:p>
      </dgm:t>
    </dgm:pt>
    <dgm:pt modelId="{00E51ACF-7E04-4BF4-B3EB-DE7DE9C34752}" type="parTrans" cxnId="{009B3DB5-6F2B-4B54-ACDF-D1BA77176851}">
      <dgm:prSet/>
      <dgm:spPr/>
      <dgm:t>
        <a:bodyPr/>
        <a:lstStyle/>
        <a:p>
          <a:endParaRPr lang="en-US"/>
        </a:p>
      </dgm:t>
    </dgm:pt>
    <dgm:pt modelId="{50A516A5-FAA5-420E-8379-B5D4A89416FE}" type="sibTrans" cxnId="{009B3DB5-6F2B-4B54-ACDF-D1BA77176851}">
      <dgm:prSet/>
      <dgm:spPr/>
      <dgm:t>
        <a:bodyPr/>
        <a:lstStyle/>
        <a:p>
          <a:endParaRPr lang="en-US"/>
        </a:p>
      </dgm:t>
    </dgm:pt>
    <dgm:pt modelId="{742835D0-7C05-46B3-A6C2-D38B1C669601}">
      <dgm:prSet phldrT="[Text]"/>
      <dgm:spPr/>
      <dgm:t>
        <a:bodyPr/>
        <a:lstStyle/>
        <a:p>
          <a:r>
            <a:rPr lang="en-US" dirty="0"/>
            <a:t>3</a:t>
          </a:r>
        </a:p>
      </dgm:t>
    </dgm:pt>
    <dgm:pt modelId="{712DD56D-DCC4-494C-AD4B-5DBF9CBA1E0E}" type="parTrans" cxnId="{A0CC3DF9-B181-4D58-95D8-3938CF67EAE5}">
      <dgm:prSet/>
      <dgm:spPr/>
      <dgm:t>
        <a:bodyPr/>
        <a:lstStyle/>
        <a:p>
          <a:endParaRPr lang="en-US"/>
        </a:p>
      </dgm:t>
    </dgm:pt>
    <dgm:pt modelId="{676E6131-07BD-4B93-B189-AC8B860A6181}" type="sibTrans" cxnId="{A0CC3DF9-B181-4D58-95D8-3938CF67EAE5}">
      <dgm:prSet/>
      <dgm:spPr/>
      <dgm:t>
        <a:bodyPr/>
        <a:lstStyle/>
        <a:p>
          <a:endParaRPr lang="en-US"/>
        </a:p>
      </dgm:t>
    </dgm:pt>
    <dgm:pt modelId="{61DFEEAB-AD32-45EE-8DD6-962F9C45D40B}">
      <dgm:prSet phldrT="[Text]"/>
      <dgm:spPr/>
      <dgm:t>
        <a:bodyPr/>
        <a:lstStyle/>
        <a:p>
          <a:r>
            <a:rPr lang="en-US" dirty="0" err="1"/>
            <a:t>Bảo</a:t>
          </a:r>
          <a:r>
            <a:rPr lang="en-US" dirty="0"/>
            <a:t> </a:t>
          </a:r>
          <a:r>
            <a:rPr lang="en-US" dirty="0" err="1"/>
            <a:t>vệ</a:t>
          </a:r>
          <a:r>
            <a:rPr lang="en-US" dirty="0"/>
            <a:t> </a:t>
          </a:r>
          <a:r>
            <a:rPr lang="en-US" dirty="0" err="1"/>
            <a:t>khách</a:t>
          </a:r>
          <a:r>
            <a:rPr lang="en-US" dirty="0"/>
            <a:t> </a:t>
          </a:r>
          <a:r>
            <a:rPr lang="en-US" dirty="0" err="1"/>
            <a:t>hàng</a:t>
          </a:r>
          <a:endParaRPr lang="en-US" dirty="0"/>
        </a:p>
      </dgm:t>
    </dgm:pt>
    <dgm:pt modelId="{63BABB67-D60A-4F37-9F41-A2D86876DD15}" type="parTrans" cxnId="{1AFA0733-0D26-41DA-A737-6F0E86E16038}">
      <dgm:prSet/>
      <dgm:spPr/>
      <dgm:t>
        <a:bodyPr/>
        <a:lstStyle/>
        <a:p>
          <a:endParaRPr lang="en-US"/>
        </a:p>
      </dgm:t>
    </dgm:pt>
    <dgm:pt modelId="{0CCE45F2-9AF9-4DA3-96B1-D41DCA186145}" type="sibTrans" cxnId="{1AFA0733-0D26-41DA-A737-6F0E86E16038}">
      <dgm:prSet/>
      <dgm:spPr/>
      <dgm:t>
        <a:bodyPr/>
        <a:lstStyle/>
        <a:p>
          <a:endParaRPr lang="en-US"/>
        </a:p>
      </dgm:t>
    </dgm:pt>
    <dgm:pt modelId="{26EEA2DE-6A62-4A9F-AC4D-26A7149B53AB}">
      <dgm:prSet/>
      <dgm:spPr/>
      <dgm:t>
        <a:bodyPr/>
        <a:lstStyle/>
        <a:p>
          <a:r>
            <a:rPr lang="en-US" dirty="0"/>
            <a:t>4</a:t>
          </a:r>
        </a:p>
      </dgm:t>
    </dgm:pt>
    <dgm:pt modelId="{337906E6-E2B4-4A23-B4BC-D68EAFA2C744}" type="parTrans" cxnId="{853A80EF-0A64-4279-BD1C-556CCECBC53B}">
      <dgm:prSet/>
      <dgm:spPr/>
      <dgm:t>
        <a:bodyPr/>
        <a:lstStyle/>
        <a:p>
          <a:endParaRPr lang="en-US"/>
        </a:p>
      </dgm:t>
    </dgm:pt>
    <dgm:pt modelId="{39A35285-464C-48B7-9D3E-90EA414A057B}" type="sibTrans" cxnId="{853A80EF-0A64-4279-BD1C-556CCECBC53B}">
      <dgm:prSet/>
      <dgm:spPr/>
      <dgm:t>
        <a:bodyPr/>
        <a:lstStyle/>
        <a:p>
          <a:endParaRPr lang="en-US"/>
        </a:p>
      </dgm:t>
    </dgm:pt>
    <dgm:pt modelId="{DA541BFD-5F3F-4FD0-8768-69907C948ABE}">
      <dgm:prSet/>
      <dgm:spPr/>
      <dgm:t>
        <a:bodyPr/>
        <a:lstStyle/>
        <a:p>
          <a:r>
            <a:rPr lang="en-US" dirty="0"/>
            <a:t>5</a:t>
          </a:r>
        </a:p>
      </dgm:t>
    </dgm:pt>
    <dgm:pt modelId="{62D68E3B-C406-4C5F-88BB-FE284846A740}" type="parTrans" cxnId="{CF211FC4-0307-455C-971B-2259A87C16CE}">
      <dgm:prSet/>
      <dgm:spPr/>
      <dgm:t>
        <a:bodyPr/>
        <a:lstStyle/>
        <a:p>
          <a:endParaRPr lang="en-US"/>
        </a:p>
      </dgm:t>
    </dgm:pt>
    <dgm:pt modelId="{59ED70E7-6C08-41D9-988A-4950CE4C0C5C}" type="sibTrans" cxnId="{CF211FC4-0307-455C-971B-2259A87C16CE}">
      <dgm:prSet/>
      <dgm:spPr/>
      <dgm:t>
        <a:bodyPr/>
        <a:lstStyle/>
        <a:p>
          <a:endParaRPr lang="en-US"/>
        </a:p>
      </dgm:t>
    </dgm:pt>
    <dgm:pt modelId="{E6BC0116-C722-46C7-88AE-F21D5E6F126D}">
      <dgm:prSet/>
      <dgm:spPr/>
      <dgm:t>
        <a:bodyPr/>
        <a:lstStyle/>
        <a:p>
          <a:r>
            <a:rPr lang="en-US" dirty="0" err="1"/>
            <a:t>Bảo</a:t>
          </a:r>
          <a:r>
            <a:rPr lang="en-US" dirty="0"/>
            <a:t> </a:t>
          </a:r>
          <a:r>
            <a:rPr lang="en-US" dirty="0" err="1"/>
            <a:t>vệ</a:t>
          </a:r>
          <a:r>
            <a:rPr lang="en-US" dirty="0"/>
            <a:t> </a:t>
          </a:r>
          <a:r>
            <a:rPr lang="en-US" dirty="0" err="1"/>
            <a:t>môi</a:t>
          </a:r>
          <a:r>
            <a:rPr lang="en-US" dirty="0"/>
            <a:t> </a:t>
          </a:r>
          <a:r>
            <a:rPr lang="en-US" dirty="0" err="1"/>
            <a:t>trường</a:t>
          </a:r>
          <a:endParaRPr lang="en-US" dirty="0"/>
        </a:p>
      </dgm:t>
    </dgm:pt>
    <dgm:pt modelId="{A2B25F90-731D-4A2D-9432-9E964BFB0C67}" type="parTrans" cxnId="{10A49225-2DC6-4328-B5EE-8937D96B4789}">
      <dgm:prSet/>
      <dgm:spPr/>
      <dgm:t>
        <a:bodyPr/>
        <a:lstStyle/>
        <a:p>
          <a:endParaRPr lang="en-US"/>
        </a:p>
      </dgm:t>
    </dgm:pt>
    <dgm:pt modelId="{C26EF1F7-0956-439D-AF87-5013764A7FE6}" type="sibTrans" cxnId="{10A49225-2DC6-4328-B5EE-8937D96B4789}">
      <dgm:prSet/>
      <dgm:spPr/>
      <dgm:t>
        <a:bodyPr/>
        <a:lstStyle/>
        <a:p>
          <a:endParaRPr lang="en-US"/>
        </a:p>
      </dgm:t>
    </dgm:pt>
    <dgm:pt modelId="{E7358A80-C993-4952-ADE3-651353DFAFCD}">
      <dgm:prSet/>
      <dgm:spPr/>
      <dgm:t>
        <a:bodyPr/>
        <a:lstStyle/>
        <a:p>
          <a:r>
            <a:rPr lang="en-US" dirty="0" err="1"/>
            <a:t>Khuyến</a:t>
          </a:r>
          <a:r>
            <a:rPr lang="en-US" dirty="0"/>
            <a:t> </a:t>
          </a:r>
          <a:r>
            <a:rPr lang="en-US" dirty="0" err="1"/>
            <a:t>khích</a:t>
          </a:r>
          <a:r>
            <a:rPr lang="en-US" dirty="0"/>
            <a:t> </a:t>
          </a:r>
          <a:r>
            <a:rPr lang="en-US" dirty="0" err="1"/>
            <a:t>phát</a:t>
          </a:r>
          <a:r>
            <a:rPr lang="en-US" dirty="0"/>
            <a:t> </a:t>
          </a:r>
          <a:r>
            <a:rPr lang="en-US" dirty="0" err="1"/>
            <a:t>hiện</a:t>
          </a:r>
          <a:r>
            <a:rPr lang="en-US" dirty="0"/>
            <a:t> </a:t>
          </a:r>
          <a:r>
            <a:rPr lang="en-US" dirty="0" err="1"/>
            <a:t>những</a:t>
          </a:r>
          <a:r>
            <a:rPr lang="en-US" dirty="0"/>
            <a:t> </a:t>
          </a:r>
          <a:r>
            <a:rPr lang="en-US" dirty="0" err="1"/>
            <a:t>hành</a:t>
          </a:r>
          <a:r>
            <a:rPr lang="en-US" dirty="0"/>
            <a:t> vi </a:t>
          </a:r>
          <a:r>
            <a:rPr lang="en-US" dirty="0" err="1"/>
            <a:t>sai</a:t>
          </a:r>
          <a:r>
            <a:rPr lang="en-US" dirty="0"/>
            <a:t> </a:t>
          </a:r>
          <a:r>
            <a:rPr lang="en-US" dirty="0" err="1"/>
            <a:t>trái</a:t>
          </a:r>
          <a:endParaRPr lang="en-US" dirty="0"/>
        </a:p>
      </dgm:t>
    </dgm:pt>
    <dgm:pt modelId="{A2A4802D-431A-4F35-9DE2-CCC48494E5DA}" type="parTrans" cxnId="{7A562800-7D6C-4F89-A7BC-8146D5F59870}">
      <dgm:prSet/>
      <dgm:spPr/>
      <dgm:t>
        <a:bodyPr/>
        <a:lstStyle/>
        <a:p>
          <a:endParaRPr lang="en-US"/>
        </a:p>
      </dgm:t>
    </dgm:pt>
    <dgm:pt modelId="{3C298AAA-CA3A-4F08-B573-C301A659A6EC}" type="sibTrans" cxnId="{7A562800-7D6C-4F89-A7BC-8146D5F59870}">
      <dgm:prSet/>
      <dgm:spPr/>
      <dgm:t>
        <a:bodyPr/>
        <a:lstStyle/>
        <a:p>
          <a:endParaRPr lang="en-US"/>
        </a:p>
      </dgm:t>
    </dgm:pt>
    <dgm:pt modelId="{2A2EEB77-1B47-416A-B1AA-3E09E5188D0F}" type="pres">
      <dgm:prSet presAssocID="{866D0D5D-E4C9-4E55-8435-9D0BBC0646B7}" presName="linearFlow" presStyleCnt="0">
        <dgm:presLayoutVars>
          <dgm:dir/>
          <dgm:animLvl val="lvl"/>
          <dgm:resizeHandles val="exact"/>
        </dgm:presLayoutVars>
      </dgm:prSet>
      <dgm:spPr/>
    </dgm:pt>
    <dgm:pt modelId="{5FDEB4C9-7756-43C1-A43F-D9D7BD791ABF}" type="pres">
      <dgm:prSet presAssocID="{2B89404F-571C-4190-BFC5-6DE81257F408}" presName="composite" presStyleCnt="0"/>
      <dgm:spPr/>
    </dgm:pt>
    <dgm:pt modelId="{63525CD3-F646-4E60-92FF-8F90E78ACDE2}" type="pres">
      <dgm:prSet presAssocID="{2B89404F-571C-4190-BFC5-6DE81257F408}" presName="parentText" presStyleLbl="alignNode1" presStyleIdx="0" presStyleCnt="5">
        <dgm:presLayoutVars>
          <dgm:chMax val="1"/>
          <dgm:bulletEnabled val="1"/>
        </dgm:presLayoutVars>
      </dgm:prSet>
      <dgm:spPr/>
    </dgm:pt>
    <dgm:pt modelId="{8CF0A88F-F9E6-4F94-BD32-09E846D4B237}" type="pres">
      <dgm:prSet presAssocID="{2B89404F-571C-4190-BFC5-6DE81257F408}" presName="descendantText" presStyleLbl="alignAcc1" presStyleIdx="0" presStyleCnt="5">
        <dgm:presLayoutVars>
          <dgm:bulletEnabled val="1"/>
        </dgm:presLayoutVars>
      </dgm:prSet>
      <dgm:spPr/>
    </dgm:pt>
    <dgm:pt modelId="{C1B406EE-FEB2-450C-B2DD-61625541EC7F}" type="pres">
      <dgm:prSet presAssocID="{C3DEEEE4-2B61-4001-857F-58D0B874CC71}" presName="sp" presStyleCnt="0"/>
      <dgm:spPr/>
    </dgm:pt>
    <dgm:pt modelId="{797EC77F-4D3B-4CB2-9AB6-E93CB2089B0C}" type="pres">
      <dgm:prSet presAssocID="{1F3D7AAA-362D-4F7B-8E74-E096BA5D0E13}" presName="composite" presStyleCnt="0"/>
      <dgm:spPr/>
    </dgm:pt>
    <dgm:pt modelId="{9014BD44-CB26-4778-AD1E-EEC9A840BCD0}" type="pres">
      <dgm:prSet presAssocID="{1F3D7AAA-362D-4F7B-8E74-E096BA5D0E13}" presName="parentText" presStyleLbl="alignNode1" presStyleIdx="1" presStyleCnt="5">
        <dgm:presLayoutVars>
          <dgm:chMax val="1"/>
          <dgm:bulletEnabled val="1"/>
        </dgm:presLayoutVars>
      </dgm:prSet>
      <dgm:spPr/>
    </dgm:pt>
    <dgm:pt modelId="{85E92C6B-E709-40FC-B4CD-41D8C37F7BD4}" type="pres">
      <dgm:prSet presAssocID="{1F3D7AAA-362D-4F7B-8E74-E096BA5D0E13}" presName="descendantText" presStyleLbl="alignAcc1" presStyleIdx="1" presStyleCnt="5">
        <dgm:presLayoutVars>
          <dgm:bulletEnabled val="1"/>
        </dgm:presLayoutVars>
      </dgm:prSet>
      <dgm:spPr/>
    </dgm:pt>
    <dgm:pt modelId="{0E0DBE48-0E54-4C9F-A7DA-804F318C914B}" type="pres">
      <dgm:prSet presAssocID="{DFC13A0D-06DC-474B-8915-765F795493F3}" presName="sp" presStyleCnt="0"/>
      <dgm:spPr/>
    </dgm:pt>
    <dgm:pt modelId="{4030C779-0886-402D-B647-4065CEFBD548}" type="pres">
      <dgm:prSet presAssocID="{742835D0-7C05-46B3-A6C2-D38B1C669601}" presName="composite" presStyleCnt="0"/>
      <dgm:spPr/>
    </dgm:pt>
    <dgm:pt modelId="{C0C6BEA0-1B9C-4F95-8CF6-00EA6CE11B50}" type="pres">
      <dgm:prSet presAssocID="{742835D0-7C05-46B3-A6C2-D38B1C669601}" presName="parentText" presStyleLbl="alignNode1" presStyleIdx="2" presStyleCnt="5">
        <dgm:presLayoutVars>
          <dgm:chMax val="1"/>
          <dgm:bulletEnabled val="1"/>
        </dgm:presLayoutVars>
      </dgm:prSet>
      <dgm:spPr/>
    </dgm:pt>
    <dgm:pt modelId="{715A7C70-9A77-4F8B-808C-867135AC12FA}" type="pres">
      <dgm:prSet presAssocID="{742835D0-7C05-46B3-A6C2-D38B1C669601}" presName="descendantText" presStyleLbl="alignAcc1" presStyleIdx="2" presStyleCnt="5">
        <dgm:presLayoutVars>
          <dgm:bulletEnabled val="1"/>
        </dgm:presLayoutVars>
      </dgm:prSet>
      <dgm:spPr/>
    </dgm:pt>
    <dgm:pt modelId="{417A4589-E131-443E-BAF3-4BE79F801734}" type="pres">
      <dgm:prSet presAssocID="{676E6131-07BD-4B93-B189-AC8B860A6181}" presName="sp" presStyleCnt="0"/>
      <dgm:spPr/>
    </dgm:pt>
    <dgm:pt modelId="{08CE2A2B-8A74-464B-9DF8-A06AA27C4ED5}" type="pres">
      <dgm:prSet presAssocID="{26EEA2DE-6A62-4A9F-AC4D-26A7149B53AB}" presName="composite" presStyleCnt="0"/>
      <dgm:spPr/>
    </dgm:pt>
    <dgm:pt modelId="{4277DDA0-9837-4556-9C46-75DDCA7BD897}" type="pres">
      <dgm:prSet presAssocID="{26EEA2DE-6A62-4A9F-AC4D-26A7149B53AB}" presName="parentText" presStyleLbl="alignNode1" presStyleIdx="3" presStyleCnt="5">
        <dgm:presLayoutVars>
          <dgm:chMax val="1"/>
          <dgm:bulletEnabled val="1"/>
        </dgm:presLayoutVars>
      </dgm:prSet>
      <dgm:spPr/>
    </dgm:pt>
    <dgm:pt modelId="{5809232B-4D18-4043-86F5-651753FDF345}" type="pres">
      <dgm:prSet presAssocID="{26EEA2DE-6A62-4A9F-AC4D-26A7149B53AB}" presName="descendantText" presStyleLbl="alignAcc1" presStyleIdx="3" presStyleCnt="5">
        <dgm:presLayoutVars>
          <dgm:bulletEnabled val="1"/>
        </dgm:presLayoutVars>
      </dgm:prSet>
      <dgm:spPr/>
    </dgm:pt>
    <dgm:pt modelId="{7E79B901-B0AD-4792-92CD-6B9F120C1A96}" type="pres">
      <dgm:prSet presAssocID="{39A35285-464C-48B7-9D3E-90EA414A057B}" presName="sp" presStyleCnt="0"/>
      <dgm:spPr/>
    </dgm:pt>
    <dgm:pt modelId="{452F0A53-0C59-4C96-879B-EB663C7FF3E2}" type="pres">
      <dgm:prSet presAssocID="{DA541BFD-5F3F-4FD0-8768-69907C948ABE}" presName="composite" presStyleCnt="0"/>
      <dgm:spPr/>
    </dgm:pt>
    <dgm:pt modelId="{4F9BEBFF-A3E5-45D4-87B6-924403EC3447}" type="pres">
      <dgm:prSet presAssocID="{DA541BFD-5F3F-4FD0-8768-69907C948ABE}" presName="parentText" presStyleLbl="alignNode1" presStyleIdx="4" presStyleCnt="5">
        <dgm:presLayoutVars>
          <dgm:chMax val="1"/>
          <dgm:bulletEnabled val="1"/>
        </dgm:presLayoutVars>
      </dgm:prSet>
      <dgm:spPr/>
    </dgm:pt>
    <dgm:pt modelId="{F64BB1D5-3D3B-4D1E-98FB-10CD1ED89B4B}" type="pres">
      <dgm:prSet presAssocID="{DA541BFD-5F3F-4FD0-8768-69907C948ABE}" presName="descendantText" presStyleLbl="alignAcc1" presStyleIdx="4" presStyleCnt="5">
        <dgm:presLayoutVars>
          <dgm:bulletEnabled val="1"/>
        </dgm:presLayoutVars>
      </dgm:prSet>
      <dgm:spPr/>
    </dgm:pt>
  </dgm:ptLst>
  <dgm:cxnLst>
    <dgm:cxn modelId="{7A562800-7D6C-4F89-A7BC-8146D5F59870}" srcId="{DA541BFD-5F3F-4FD0-8768-69907C948ABE}" destId="{E7358A80-C993-4952-ADE3-651353DFAFCD}" srcOrd="0" destOrd="0" parTransId="{A2A4802D-431A-4F35-9DE2-CCC48494E5DA}" sibTransId="{3C298AAA-CA3A-4F08-B573-C301A659A6EC}"/>
    <dgm:cxn modelId="{0A329A06-8D75-43F0-89FF-0569AF47B66C}" type="presOf" srcId="{742835D0-7C05-46B3-A6C2-D38B1C669601}" destId="{C0C6BEA0-1B9C-4F95-8CF6-00EA6CE11B50}" srcOrd="0" destOrd="0" presId="urn:microsoft.com/office/officeart/2005/8/layout/chevron2"/>
    <dgm:cxn modelId="{D7BDD21C-8575-4912-8E7C-2BE83291338F}" type="presOf" srcId="{2B89404F-571C-4190-BFC5-6DE81257F408}" destId="{63525CD3-F646-4E60-92FF-8F90E78ACDE2}" srcOrd="0" destOrd="0" presId="urn:microsoft.com/office/officeart/2005/8/layout/chevron2"/>
    <dgm:cxn modelId="{10A49225-2DC6-4328-B5EE-8937D96B4789}" srcId="{26EEA2DE-6A62-4A9F-AC4D-26A7149B53AB}" destId="{E6BC0116-C722-46C7-88AE-F21D5E6F126D}" srcOrd="0" destOrd="0" parTransId="{A2B25F90-731D-4A2D-9432-9E964BFB0C67}" sibTransId="{C26EF1F7-0956-439D-AF87-5013764A7FE6}"/>
    <dgm:cxn modelId="{1AFA0733-0D26-41DA-A737-6F0E86E16038}" srcId="{742835D0-7C05-46B3-A6C2-D38B1C669601}" destId="{61DFEEAB-AD32-45EE-8DD6-962F9C45D40B}" srcOrd="0" destOrd="0" parTransId="{63BABB67-D60A-4F37-9F41-A2D86876DD15}" sibTransId="{0CCE45F2-9AF9-4DA3-96B1-D41DCA186145}"/>
    <dgm:cxn modelId="{79787B3C-4E37-4964-8081-0D64A7FEBD0B}" type="presOf" srcId="{E6BC0116-C722-46C7-88AE-F21D5E6F126D}" destId="{5809232B-4D18-4043-86F5-651753FDF345}" srcOrd="0" destOrd="0" presId="urn:microsoft.com/office/officeart/2005/8/layout/chevron2"/>
    <dgm:cxn modelId="{AAD2655C-A6EF-4FBC-AA1E-015BC8A3E323}" type="presOf" srcId="{B30D677E-917E-46CE-8AB5-5C7E03C6F10A}" destId="{85E92C6B-E709-40FC-B4CD-41D8C37F7BD4}" srcOrd="0" destOrd="0" presId="urn:microsoft.com/office/officeart/2005/8/layout/chevron2"/>
    <dgm:cxn modelId="{CE0B4C5E-CE1E-4F3A-B93E-EED5D1E6EDBD}" srcId="{866D0D5D-E4C9-4E55-8435-9D0BBC0646B7}" destId="{1F3D7AAA-362D-4F7B-8E74-E096BA5D0E13}" srcOrd="1" destOrd="0" parTransId="{D26012B7-8812-4F94-912C-203C34DE33C5}" sibTransId="{DFC13A0D-06DC-474B-8915-765F795493F3}"/>
    <dgm:cxn modelId="{47DAA86A-88A4-41FD-85B6-9CE8A34C0517}" type="presOf" srcId="{26EEA2DE-6A62-4A9F-AC4D-26A7149B53AB}" destId="{4277DDA0-9837-4556-9C46-75DDCA7BD897}" srcOrd="0" destOrd="0" presId="urn:microsoft.com/office/officeart/2005/8/layout/chevron2"/>
    <dgm:cxn modelId="{09F71572-9623-4582-AF49-C4787386CC63}" type="presOf" srcId="{866D0D5D-E4C9-4E55-8435-9D0BBC0646B7}" destId="{2A2EEB77-1B47-416A-B1AA-3E09E5188D0F}" srcOrd="0" destOrd="0" presId="urn:microsoft.com/office/officeart/2005/8/layout/chevron2"/>
    <dgm:cxn modelId="{8BD11B81-818B-4601-B6CD-8CEF1A7A3668}" type="presOf" srcId="{E7358A80-C993-4952-ADE3-651353DFAFCD}" destId="{F64BB1D5-3D3B-4D1E-98FB-10CD1ED89B4B}" srcOrd="0" destOrd="0" presId="urn:microsoft.com/office/officeart/2005/8/layout/chevron2"/>
    <dgm:cxn modelId="{60412596-7BE8-4F62-8FD7-D8D0755C0C07}" type="presOf" srcId="{61DFEEAB-AD32-45EE-8DD6-962F9C45D40B}" destId="{715A7C70-9A77-4F8B-808C-867135AC12FA}" srcOrd="0" destOrd="0" presId="urn:microsoft.com/office/officeart/2005/8/layout/chevron2"/>
    <dgm:cxn modelId="{897D2896-E447-419D-AFC6-166188A93379}" type="presOf" srcId="{DA541BFD-5F3F-4FD0-8768-69907C948ABE}" destId="{4F9BEBFF-A3E5-45D4-87B6-924403EC3447}" srcOrd="0" destOrd="0" presId="urn:microsoft.com/office/officeart/2005/8/layout/chevron2"/>
    <dgm:cxn modelId="{897B67A3-4BE7-4262-B0BB-7E305C95D90B}" type="presOf" srcId="{6A862C84-7AEB-43AA-93A6-AD19C42DD9CD}" destId="{8CF0A88F-F9E6-4F94-BD32-09E846D4B237}" srcOrd="0" destOrd="0" presId="urn:microsoft.com/office/officeart/2005/8/layout/chevron2"/>
    <dgm:cxn modelId="{F76CD5AE-11D2-4114-9FDF-FE37DCC6FBCF}" type="presOf" srcId="{1F3D7AAA-362D-4F7B-8E74-E096BA5D0E13}" destId="{9014BD44-CB26-4778-AD1E-EEC9A840BCD0}" srcOrd="0" destOrd="0" presId="urn:microsoft.com/office/officeart/2005/8/layout/chevron2"/>
    <dgm:cxn modelId="{009B3DB5-6F2B-4B54-ACDF-D1BA77176851}" srcId="{1F3D7AAA-362D-4F7B-8E74-E096BA5D0E13}" destId="{B30D677E-917E-46CE-8AB5-5C7E03C6F10A}" srcOrd="0" destOrd="0" parTransId="{00E51ACF-7E04-4BF4-B3EB-DE7DE9C34752}" sibTransId="{50A516A5-FAA5-420E-8379-B5D4A89416FE}"/>
    <dgm:cxn modelId="{03C4B5B7-45D7-4407-838B-9B006F79E18A}" srcId="{2B89404F-571C-4190-BFC5-6DE81257F408}" destId="{6A862C84-7AEB-43AA-93A6-AD19C42DD9CD}" srcOrd="0" destOrd="0" parTransId="{C638003B-5FD9-4BE2-AF6A-D46513B1C765}" sibTransId="{21EF2275-FD13-41A0-9FA2-823D198AB0A3}"/>
    <dgm:cxn modelId="{ED9D8DBE-64BD-4339-9CA7-1DE50BDFCDD6}" srcId="{866D0D5D-E4C9-4E55-8435-9D0BBC0646B7}" destId="{2B89404F-571C-4190-BFC5-6DE81257F408}" srcOrd="0" destOrd="0" parTransId="{9697D465-6EE6-4678-AF5C-1C0B093140A8}" sibTransId="{C3DEEEE4-2B61-4001-857F-58D0B874CC71}"/>
    <dgm:cxn modelId="{CF211FC4-0307-455C-971B-2259A87C16CE}" srcId="{866D0D5D-E4C9-4E55-8435-9D0BBC0646B7}" destId="{DA541BFD-5F3F-4FD0-8768-69907C948ABE}" srcOrd="4" destOrd="0" parTransId="{62D68E3B-C406-4C5F-88BB-FE284846A740}" sibTransId="{59ED70E7-6C08-41D9-988A-4950CE4C0C5C}"/>
    <dgm:cxn modelId="{853A80EF-0A64-4279-BD1C-556CCECBC53B}" srcId="{866D0D5D-E4C9-4E55-8435-9D0BBC0646B7}" destId="{26EEA2DE-6A62-4A9F-AC4D-26A7149B53AB}" srcOrd="3" destOrd="0" parTransId="{337906E6-E2B4-4A23-B4BC-D68EAFA2C744}" sibTransId="{39A35285-464C-48B7-9D3E-90EA414A057B}"/>
    <dgm:cxn modelId="{A0CC3DF9-B181-4D58-95D8-3938CF67EAE5}" srcId="{866D0D5D-E4C9-4E55-8435-9D0BBC0646B7}" destId="{742835D0-7C05-46B3-A6C2-D38B1C669601}" srcOrd="2" destOrd="0" parTransId="{712DD56D-DCC4-494C-AD4B-5DBF9CBA1E0E}" sibTransId="{676E6131-07BD-4B93-B189-AC8B860A6181}"/>
    <dgm:cxn modelId="{E154C13E-0E42-4744-B83C-336B75D55A39}" type="presParOf" srcId="{2A2EEB77-1B47-416A-B1AA-3E09E5188D0F}" destId="{5FDEB4C9-7756-43C1-A43F-D9D7BD791ABF}" srcOrd="0" destOrd="0" presId="urn:microsoft.com/office/officeart/2005/8/layout/chevron2"/>
    <dgm:cxn modelId="{61F17858-7D1A-489C-95D5-DA44E852C8A6}" type="presParOf" srcId="{5FDEB4C9-7756-43C1-A43F-D9D7BD791ABF}" destId="{63525CD3-F646-4E60-92FF-8F90E78ACDE2}" srcOrd="0" destOrd="0" presId="urn:microsoft.com/office/officeart/2005/8/layout/chevron2"/>
    <dgm:cxn modelId="{9994E3BB-C383-46DA-BEC1-82F5817B9A20}" type="presParOf" srcId="{5FDEB4C9-7756-43C1-A43F-D9D7BD791ABF}" destId="{8CF0A88F-F9E6-4F94-BD32-09E846D4B237}" srcOrd="1" destOrd="0" presId="urn:microsoft.com/office/officeart/2005/8/layout/chevron2"/>
    <dgm:cxn modelId="{42A747B7-D3BA-478C-A527-171F08286FCD}" type="presParOf" srcId="{2A2EEB77-1B47-416A-B1AA-3E09E5188D0F}" destId="{C1B406EE-FEB2-450C-B2DD-61625541EC7F}" srcOrd="1" destOrd="0" presId="urn:microsoft.com/office/officeart/2005/8/layout/chevron2"/>
    <dgm:cxn modelId="{62A5DA33-14A6-44B1-B25E-7048A8A5D37D}" type="presParOf" srcId="{2A2EEB77-1B47-416A-B1AA-3E09E5188D0F}" destId="{797EC77F-4D3B-4CB2-9AB6-E93CB2089B0C}" srcOrd="2" destOrd="0" presId="urn:microsoft.com/office/officeart/2005/8/layout/chevron2"/>
    <dgm:cxn modelId="{1BF409E9-9D61-400C-A406-DB3276B1E3FC}" type="presParOf" srcId="{797EC77F-4D3B-4CB2-9AB6-E93CB2089B0C}" destId="{9014BD44-CB26-4778-AD1E-EEC9A840BCD0}" srcOrd="0" destOrd="0" presId="urn:microsoft.com/office/officeart/2005/8/layout/chevron2"/>
    <dgm:cxn modelId="{DB0A17E7-F978-46CA-90F0-FE05F7298299}" type="presParOf" srcId="{797EC77F-4D3B-4CB2-9AB6-E93CB2089B0C}" destId="{85E92C6B-E709-40FC-B4CD-41D8C37F7BD4}" srcOrd="1" destOrd="0" presId="urn:microsoft.com/office/officeart/2005/8/layout/chevron2"/>
    <dgm:cxn modelId="{FC7111F7-4851-46D2-A0D8-F939CB267898}" type="presParOf" srcId="{2A2EEB77-1B47-416A-B1AA-3E09E5188D0F}" destId="{0E0DBE48-0E54-4C9F-A7DA-804F318C914B}" srcOrd="3" destOrd="0" presId="urn:microsoft.com/office/officeart/2005/8/layout/chevron2"/>
    <dgm:cxn modelId="{65501AEB-20B0-4452-AE65-E3864FB785AB}" type="presParOf" srcId="{2A2EEB77-1B47-416A-B1AA-3E09E5188D0F}" destId="{4030C779-0886-402D-B647-4065CEFBD548}" srcOrd="4" destOrd="0" presId="urn:microsoft.com/office/officeart/2005/8/layout/chevron2"/>
    <dgm:cxn modelId="{CA0BBFDA-BF8B-4105-927B-0655EC1F8E79}" type="presParOf" srcId="{4030C779-0886-402D-B647-4065CEFBD548}" destId="{C0C6BEA0-1B9C-4F95-8CF6-00EA6CE11B50}" srcOrd="0" destOrd="0" presId="urn:microsoft.com/office/officeart/2005/8/layout/chevron2"/>
    <dgm:cxn modelId="{5BAEA23A-8A0F-40EB-963F-E201D35E6F63}" type="presParOf" srcId="{4030C779-0886-402D-B647-4065CEFBD548}" destId="{715A7C70-9A77-4F8B-808C-867135AC12FA}" srcOrd="1" destOrd="0" presId="urn:microsoft.com/office/officeart/2005/8/layout/chevron2"/>
    <dgm:cxn modelId="{E9D3D571-AE2F-4B9A-A2AC-A10E01BE4D44}" type="presParOf" srcId="{2A2EEB77-1B47-416A-B1AA-3E09E5188D0F}" destId="{417A4589-E131-443E-BAF3-4BE79F801734}" srcOrd="5" destOrd="0" presId="urn:microsoft.com/office/officeart/2005/8/layout/chevron2"/>
    <dgm:cxn modelId="{FB764B8C-0FCA-404D-9935-D3FF64029785}" type="presParOf" srcId="{2A2EEB77-1B47-416A-B1AA-3E09E5188D0F}" destId="{08CE2A2B-8A74-464B-9DF8-A06AA27C4ED5}" srcOrd="6" destOrd="0" presId="urn:microsoft.com/office/officeart/2005/8/layout/chevron2"/>
    <dgm:cxn modelId="{3D80A75F-121E-4137-9CF4-D06C4143A9EA}" type="presParOf" srcId="{08CE2A2B-8A74-464B-9DF8-A06AA27C4ED5}" destId="{4277DDA0-9837-4556-9C46-75DDCA7BD897}" srcOrd="0" destOrd="0" presId="urn:microsoft.com/office/officeart/2005/8/layout/chevron2"/>
    <dgm:cxn modelId="{6CA16329-6157-4A46-BDFA-0EAA555D77E9}" type="presParOf" srcId="{08CE2A2B-8A74-464B-9DF8-A06AA27C4ED5}" destId="{5809232B-4D18-4043-86F5-651753FDF345}" srcOrd="1" destOrd="0" presId="urn:microsoft.com/office/officeart/2005/8/layout/chevron2"/>
    <dgm:cxn modelId="{2086A923-4C45-42DC-95EB-8ED9F3D980BC}" type="presParOf" srcId="{2A2EEB77-1B47-416A-B1AA-3E09E5188D0F}" destId="{7E79B901-B0AD-4792-92CD-6B9F120C1A96}" srcOrd="7" destOrd="0" presId="urn:microsoft.com/office/officeart/2005/8/layout/chevron2"/>
    <dgm:cxn modelId="{21966EE4-E732-47D2-94CD-585B550B7AED}" type="presParOf" srcId="{2A2EEB77-1B47-416A-B1AA-3E09E5188D0F}" destId="{452F0A53-0C59-4C96-879B-EB663C7FF3E2}" srcOrd="8" destOrd="0" presId="urn:microsoft.com/office/officeart/2005/8/layout/chevron2"/>
    <dgm:cxn modelId="{91AB72FF-8FE6-41D1-9AB4-267C940B3B86}" type="presParOf" srcId="{452F0A53-0C59-4C96-879B-EB663C7FF3E2}" destId="{4F9BEBFF-A3E5-45D4-87B6-924403EC3447}" srcOrd="0" destOrd="0" presId="urn:microsoft.com/office/officeart/2005/8/layout/chevron2"/>
    <dgm:cxn modelId="{7203E82E-AC58-4769-B2BB-60FC2C3343C5}" type="presParOf" srcId="{452F0A53-0C59-4C96-879B-EB663C7FF3E2}" destId="{F64BB1D5-3D3B-4D1E-98FB-10CD1ED89B4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DFC89-5383-4AD6-9C5F-C968CBD3C9D0}"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CDD4191B-4331-4653-B593-C5CD54884D1D}">
      <dgm:prSet/>
      <dgm:spPr/>
      <dgm:t>
        <a:bodyPr/>
        <a:lstStyle/>
        <a:p>
          <a:r>
            <a:rPr lang="en-US"/>
            <a:t>Đạo đức kinh doanh: liên quan đến những nguyên tắc và quy định chỉ đạo những quyết định của doanh nhân và tổ chức</a:t>
          </a:r>
        </a:p>
      </dgm:t>
    </dgm:pt>
    <dgm:pt modelId="{9865DED3-DE12-464C-8161-6C8F40252CC7}" type="parTrans" cxnId="{2DE14247-F03D-4623-AD4C-79235B400E63}">
      <dgm:prSet/>
      <dgm:spPr/>
      <dgm:t>
        <a:bodyPr/>
        <a:lstStyle/>
        <a:p>
          <a:endParaRPr lang="en-US"/>
        </a:p>
      </dgm:t>
    </dgm:pt>
    <dgm:pt modelId="{9B11E5CD-BA1B-4762-AD0C-E8A65241F12A}" type="sibTrans" cxnId="{2DE14247-F03D-4623-AD4C-79235B400E63}">
      <dgm:prSet/>
      <dgm:spPr/>
      <dgm:t>
        <a:bodyPr/>
        <a:lstStyle/>
        <a:p>
          <a:endParaRPr lang="en-US"/>
        </a:p>
      </dgm:t>
    </dgm:pt>
    <dgm:pt modelId="{A51F1D9D-FCEB-4637-AF0F-D651E14F22B6}">
      <dgm:prSet/>
      <dgm:spPr/>
      <dgm:t>
        <a:bodyPr/>
        <a:lstStyle/>
        <a:p>
          <a:r>
            <a:rPr lang="en-US"/>
            <a:t>Trách nhiệm xã hội: quan tâm đến hậu quả của những quyết định của doanh nhân và tổ chức đến xã hội</a:t>
          </a:r>
        </a:p>
      </dgm:t>
    </dgm:pt>
    <dgm:pt modelId="{F7E108E3-D788-49B9-A7A8-843DF11BE15B}" type="parTrans" cxnId="{970B4B8D-7937-49DA-9AE7-73739168E192}">
      <dgm:prSet/>
      <dgm:spPr/>
      <dgm:t>
        <a:bodyPr/>
        <a:lstStyle/>
        <a:p>
          <a:endParaRPr lang="en-US"/>
        </a:p>
      </dgm:t>
    </dgm:pt>
    <dgm:pt modelId="{C703CB64-6C94-436F-82DF-61D403742A05}" type="sibTrans" cxnId="{970B4B8D-7937-49DA-9AE7-73739168E192}">
      <dgm:prSet/>
      <dgm:spPr/>
      <dgm:t>
        <a:bodyPr/>
        <a:lstStyle/>
        <a:p>
          <a:endParaRPr lang="en-US"/>
        </a:p>
      </dgm:t>
    </dgm:pt>
    <dgm:pt modelId="{B106ACDF-30BA-41F9-9C85-F8AD13BC70C8}" type="pres">
      <dgm:prSet presAssocID="{044DFC89-5383-4AD6-9C5F-C968CBD3C9D0}" presName="hierChild1" presStyleCnt="0">
        <dgm:presLayoutVars>
          <dgm:chPref val="1"/>
          <dgm:dir/>
          <dgm:animOne val="branch"/>
          <dgm:animLvl val="lvl"/>
          <dgm:resizeHandles/>
        </dgm:presLayoutVars>
      </dgm:prSet>
      <dgm:spPr/>
    </dgm:pt>
    <dgm:pt modelId="{832ED470-480A-4187-A1A1-65B13EEBF60F}" type="pres">
      <dgm:prSet presAssocID="{CDD4191B-4331-4653-B593-C5CD54884D1D}" presName="hierRoot1" presStyleCnt="0"/>
      <dgm:spPr/>
    </dgm:pt>
    <dgm:pt modelId="{9B99D77F-FDBA-4C8D-A5C6-CDA4198C88AE}" type="pres">
      <dgm:prSet presAssocID="{CDD4191B-4331-4653-B593-C5CD54884D1D}" presName="composite" presStyleCnt="0"/>
      <dgm:spPr/>
    </dgm:pt>
    <dgm:pt modelId="{08B88865-B3EE-471A-9273-EF0852878344}" type="pres">
      <dgm:prSet presAssocID="{CDD4191B-4331-4653-B593-C5CD54884D1D}" presName="background" presStyleLbl="node0" presStyleIdx="0" presStyleCnt="2"/>
      <dgm:spPr/>
    </dgm:pt>
    <dgm:pt modelId="{7DFA802C-3890-4DAD-9AE0-D7F79909E546}" type="pres">
      <dgm:prSet presAssocID="{CDD4191B-4331-4653-B593-C5CD54884D1D}" presName="text" presStyleLbl="fgAcc0" presStyleIdx="0" presStyleCnt="2">
        <dgm:presLayoutVars>
          <dgm:chPref val="3"/>
        </dgm:presLayoutVars>
      </dgm:prSet>
      <dgm:spPr/>
    </dgm:pt>
    <dgm:pt modelId="{CA835DBD-0173-4CB7-AA44-D06556C384C8}" type="pres">
      <dgm:prSet presAssocID="{CDD4191B-4331-4653-B593-C5CD54884D1D}" presName="hierChild2" presStyleCnt="0"/>
      <dgm:spPr/>
    </dgm:pt>
    <dgm:pt modelId="{AC9B94C0-B0FB-47A6-B349-40282350232B}" type="pres">
      <dgm:prSet presAssocID="{A51F1D9D-FCEB-4637-AF0F-D651E14F22B6}" presName="hierRoot1" presStyleCnt="0"/>
      <dgm:spPr/>
    </dgm:pt>
    <dgm:pt modelId="{3F7C0B19-0318-439C-BF59-84B93036655E}" type="pres">
      <dgm:prSet presAssocID="{A51F1D9D-FCEB-4637-AF0F-D651E14F22B6}" presName="composite" presStyleCnt="0"/>
      <dgm:spPr/>
    </dgm:pt>
    <dgm:pt modelId="{DF7832BD-EFBE-426A-8CFB-A3BCDB98F075}" type="pres">
      <dgm:prSet presAssocID="{A51F1D9D-FCEB-4637-AF0F-D651E14F22B6}" presName="background" presStyleLbl="node0" presStyleIdx="1" presStyleCnt="2"/>
      <dgm:spPr/>
    </dgm:pt>
    <dgm:pt modelId="{3668F1E8-B363-4C9F-94ED-C44EC858E69C}" type="pres">
      <dgm:prSet presAssocID="{A51F1D9D-FCEB-4637-AF0F-D651E14F22B6}" presName="text" presStyleLbl="fgAcc0" presStyleIdx="1" presStyleCnt="2">
        <dgm:presLayoutVars>
          <dgm:chPref val="3"/>
        </dgm:presLayoutVars>
      </dgm:prSet>
      <dgm:spPr/>
    </dgm:pt>
    <dgm:pt modelId="{3CD24C40-BBD9-4C73-A3CB-12FB6863A9B3}" type="pres">
      <dgm:prSet presAssocID="{A51F1D9D-FCEB-4637-AF0F-D651E14F22B6}" presName="hierChild2" presStyleCnt="0"/>
      <dgm:spPr/>
    </dgm:pt>
  </dgm:ptLst>
  <dgm:cxnLst>
    <dgm:cxn modelId="{2DE14247-F03D-4623-AD4C-79235B400E63}" srcId="{044DFC89-5383-4AD6-9C5F-C968CBD3C9D0}" destId="{CDD4191B-4331-4653-B593-C5CD54884D1D}" srcOrd="0" destOrd="0" parTransId="{9865DED3-DE12-464C-8161-6C8F40252CC7}" sibTransId="{9B11E5CD-BA1B-4762-AD0C-E8A65241F12A}"/>
    <dgm:cxn modelId="{47C8167C-D7C0-4CA3-806E-1E1202F05306}" type="presOf" srcId="{CDD4191B-4331-4653-B593-C5CD54884D1D}" destId="{7DFA802C-3890-4DAD-9AE0-D7F79909E546}" srcOrd="0" destOrd="0" presId="urn:microsoft.com/office/officeart/2005/8/layout/hierarchy1"/>
    <dgm:cxn modelId="{970B4B8D-7937-49DA-9AE7-73739168E192}" srcId="{044DFC89-5383-4AD6-9C5F-C968CBD3C9D0}" destId="{A51F1D9D-FCEB-4637-AF0F-D651E14F22B6}" srcOrd="1" destOrd="0" parTransId="{F7E108E3-D788-49B9-A7A8-843DF11BE15B}" sibTransId="{C703CB64-6C94-436F-82DF-61D403742A05}"/>
    <dgm:cxn modelId="{6E7F36D1-EA6A-4775-A8F4-0E3AF5DDEBE8}" type="presOf" srcId="{044DFC89-5383-4AD6-9C5F-C968CBD3C9D0}" destId="{B106ACDF-30BA-41F9-9C85-F8AD13BC70C8}" srcOrd="0" destOrd="0" presId="urn:microsoft.com/office/officeart/2005/8/layout/hierarchy1"/>
    <dgm:cxn modelId="{6597E9F1-7227-482B-ADFD-DA3D3D7B0F69}" type="presOf" srcId="{A51F1D9D-FCEB-4637-AF0F-D651E14F22B6}" destId="{3668F1E8-B363-4C9F-94ED-C44EC858E69C}" srcOrd="0" destOrd="0" presId="urn:microsoft.com/office/officeart/2005/8/layout/hierarchy1"/>
    <dgm:cxn modelId="{59277C72-80F1-4000-BD5D-A12F5037D6F9}" type="presParOf" srcId="{B106ACDF-30BA-41F9-9C85-F8AD13BC70C8}" destId="{832ED470-480A-4187-A1A1-65B13EEBF60F}" srcOrd="0" destOrd="0" presId="urn:microsoft.com/office/officeart/2005/8/layout/hierarchy1"/>
    <dgm:cxn modelId="{A1D6B9A4-F644-4668-BD30-93C3B04808DF}" type="presParOf" srcId="{832ED470-480A-4187-A1A1-65B13EEBF60F}" destId="{9B99D77F-FDBA-4C8D-A5C6-CDA4198C88AE}" srcOrd="0" destOrd="0" presId="urn:microsoft.com/office/officeart/2005/8/layout/hierarchy1"/>
    <dgm:cxn modelId="{2CDA2D1E-42BF-4E7A-A98A-38EDD3954FE1}" type="presParOf" srcId="{9B99D77F-FDBA-4C8D-A5C6-CDA4198C88AE}" destId="{08B88865-B3EE-471A-9273-EF0852878344}" srcOrd="0" destOrd="0" presId="urn:microsoft.com/office/officeart/2005/8/layout/hierarchy1"/>
    <dgm:cxn modelId="{DB3CDB6C-9454-4C6C-A9C5-9EFA39609A30}" type="presParOf" srcId="{9B99D77F-FDBA-4C8D-A5C6-CDA4198C88AE}" destId="{7DFA802C-3890-4DAD-9AE0-D7F79909E546}" srcOrd="1" destOrd="0" presId="urn:microsoft.com/office/officeart/2005/8/layout/hierarchy1"/>
    <dgm:cxn modelId="{843723F4-F175-4D36-9C09-41396C9859C1}" type="presParOf" srcId="{832ED470-480A-4187-A1A1-65B13EEBF60F}" destId="{CA835DBD-0173-4CB7-AA44-D06556C384C8}" srcOrd="1" destOrd="0" presId="urn:microsoft.com/office/officeart/2005/8/layout/hierarchy1"/>
    <dgm:cxn modelId="{804DFB2C-8042-4A1B-8F0D-6432B2D47A96}" type="presParOf" srcId="{B106ACDF-30BA-41F9-9C85-F8AD13BC70C8}" destId="{AC9B94C0-B0FB-47A6-B349-40282350232B}" srcOrd="1" destOrd="0" presId="urn:microsoft.com/office/officeart/2005/8/layout/hierarchy1"/>
    <dgm:cxn modelId="{CD0B378F-1707-4D3B-B53A-9A50D6D03B2F}" type="presParOf" srcId="{AC9B94C0-B0FB-47A6-B349-40282350232B}" destId="{3F7C0B19-0318-439C-BF59-84B93036655E}" srcOrd="0" destOrd="0" presId="urn:microsoft.com/office/officeart/2005/8/layout/hierarchy1"/>
    <dgm:cxn modelId="{CA055458-EB09-4049-96F0-D97114954BD2}" type="presParOf" srcId="{3F7C0B19-0318-439C-BF59-84B93036655E}" destId="{DF7832BD-EFBE-426A-8CFB-A3BCDB98F075}" srcOrd="0" destOrd="0" presId="urn:microsoft.com/office/officeart/2005/8/layout/hierarchy1"/>
    <dgm:cxn modelId="{EDADC156-8F9F-476D-BB13-CF758C037DCF}" type="presParOf" srcId="{3F7C0B19-0318-439C-BF59-84B93036655E}" destId="{3668F1E8-B363-4C9F-94ED-C44EC858E69C}" srcOrd="1" destOrd="0" presId="urn:microsoft.com/office/officeart/2005/8/layout/hierarchy1"/>
    <dgm:cxn modelId="{991729EA-D6BF-483B-AFA4-1487237F4C60}" type="presParOf" srcId="{AC9B94C0-B0FB-47A6-B349-40282350232B}" destId="{3CD24C40-BBD9-4C73-A3CB-12FB6863A9B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F8A404-7587-4FCB-B3BF-855D9EB64F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5462F1-3AF6-4089-94FD-CA5C03C01BF9}">
      <dgm:prSet/>
      <dgm:spPr>
        <a:solidFill>
          <a:schemeClr val="accent1">
            <a:lumMod val="40000"/>
            <a:lumOff val="60000"/>
          </a:schemeClr>
        </a:solidFill>
      </dgm:spPr>
      <dgm:t>
        <a:bodyPr/>
        <a:lstStyle/>
        <a:p>
          <a:r>
            <a:rPr lang="vi-VN" b="0" i="0">
              <a:solidFill>
                <a:schemeClr val="tx1"/>
              </a:solidFill>
            </a:rPr>
            <a:t>Theo Viện sốt rét và ký sinh trùng Quy Nhơn, trong mục Thuốc và Hóa chất, cho biết 1 kg salbutamol có thể pha vào 1 tấn thức ăn gia súc.</a:t>
          </a:r>
          <a:endParaRPr lang="en-US">
            <a:solidFill>
              <a:schemeClr val="tx1"/>
            </a:solidFill>
          </a:endParaRPr>
        </a:p>
      </dgm:t>
    </dgm:pt>
    <dgm:pt modelId="{1269CD49-66A8-4D09-8426-86C4555F64D5}" type="parTrans" cxnId="{E275E22F-0590-4659-A0CB-11BD37000068}">
      <dgm:prSet/>
      <dgm:spPr/>
      <dgm:t>
        <a:bodyPr/>
        <a:lstStyle/>
        <a:p>
          <a:endParaRPr lang="en-US"/>
        </a:p>
      </dgm:t>
    </dgm:pt>
    <dgm:pt modelId="{E03FE9BD-C5E4-489E-91BC-592CDEB53EE9}" type="sibTrans" cxnId="{E275E22F-0590-4659-A0CB-11BD37000068}">
      <dgm:prSet/>
      <dgm:spPr/>
      <dgm:t>
        <a:bodyPr/>
        <a:lstStyle/>
        <a:p>
          <a:endParaRPr lang="en-US"/>
        </a:p>
      </dgm:t>
    </dgm:pt>
    <dgm:pt modelId="{B2AE2DBC-953D-4E38-B84D-CF540A4507F3}">
      <dgm:prSet/>
      <dgm:spPr>
        <a:solidFill>
          <a:schemeClr val="accent1">
            <a:lumMod val="40000"/>
            <a:lumOff val="60000"/>
          </a:schemeClr>
        </a:solidFill>
      </dgm:spPr>
      <dgm:t>
        <a:bodyPr/>
        <a:lstStyle/>
        <a:p>
          <a:r>
            <a:rPr lang="vi-VN" b="0" i="0" dirty="0">
              <a:solidFill>
                <a:schemeClr val="tx1"/>
              </a:solidFill>
            </a:rPr>
            <a:t>Vì một con heo tăng trọng 2 kg mỗi ngày, nên có thể ăn 6 kg thức ăn (tỷ lệ tăng trọng = 1:3), nghĩa là ăn phải 6g (=6.000mg) salbutamol hay clenbuterol.</a:t>
          </a:r>
          <a:endParaRPr lang="en-US" dirty="0">
            <a:solidFill>
              <a:schemeClr val="tx1"/>
            </a:solidFill>
          </a:endParaRPr>
        </a:p>
      </dgm:t>
    </dgm:pt>
    <dgm:pt modelId="{D9C8AEF9-C91C-4BD3-A038-FA872A067E23}" type="parTrans" cxnId="{56E26F6A-0D72-43B8-AB72-56E9AD5DEF12}">
      <dgm:prSet/>
      <dgm:spPr/>
      <dgm:t>
        <a:bodyPr/>
        <a:lstStyle/>
        <a:p>
          <a:endParaRPr lang="en-US"/>
        </a:p>
      </dgm:t>
    </dgm:pt>
    <dgm:pt modelId="{E1A4F829-47AC-4145-BC46-04F37F9921AD}" type="sibTrans" cxnId="{56E26F6A-0D72-43B8-AB72-56E9AD5DEF12}">
      <dgm:prSet/>
      <dgm:spPr/>
      <dgm:t>
        <a:bodyPr/>
        <a:lstStyle/>
        <a:p>
          <a:endParaRPr lang="en-US"/>
        </a:p>
      </dgm:t>
    </dgm:pt>
    <dgm:pt modelId="{3DFCCE61-8719-4339-8156-5F2263095A3E}">
      <dgm:prSet/>
      <dgm:spPr>
        <a:solidFill>
          <a:schemeClr val="accent1">
            <a:lumMod val="40000"/>
            <a:lumOff val="60000"/>
          </a:schemeClr>
        </a:solidFill>
      </dgm:spPr>
      <dgm:t>
        <a:bodyPr/>
        <a:lstStyle/>
        <a:p>
          <a:r>
            <a:rPr lang="vi-VN" b="0" i="0">
              <a:solidFill>
                <a:schemeClr val="tx1"/>
              </a:solidFill>
            </a:rPr>
            <a:t>Liều điều trị cho một người (khoảng 50-60 kg) không thể vượt quá 200 mcg = 0,2 mg, nên lượng chất trên cho phép trong con heo nặng khoảng 100kg là: 2*0,2 = 0,4 mg.</a:t>
          </a:r>
          <a:endParaRPr lang="en-US">
            <a:solidFill>
              <a:schemeClr val="tx1"/>
            </a:solidFill>
          </a:endParaRPr>
        </a:p>
      </dgm:t>
    </dgm:pt>
    <dgm:pt modelId="{C737E4B5-9190-4FBC-B913-63670A73CD17}" type="parTrans" cxnId="{D9B470AF-B73A-428C-BB0D-13EC957361AC}">
      <dgm:prSet/>
      <dgm:spPr/>
      <dgm:t>
        <a:bodyPr/>
        <a:lstStyle/>
        <a:p>
          <a:endParaRPr lang="en-US"/>
        </a:p>
      </dgm:t>
    </dgm:pt>
    <dgm:pt modelId="{DA3724D5-B9BF-4723-A1E4-A1F5770190BB}" type="sibTrans" cxnId="{D9B470AF-B73A-428C-BB0D-13EC957361AC}">
      <dgm:prSet/>
      <dgm:spPr/>
      <dgm:t>
        <a:bodyPr/>
        <a:lstStyle/>
        <a:p>
          <a:endParaRPr lang="en-US"/>
        </a:p>
      </dgm:t>
    </dgm:pt>
    <dgm:pt modelId="{3DB36B1A-CEA8-454F-A622-322C42FF77C4}">
      <dgm:prSet/>
      <dgm:spPr>
        <a:solidFill>
          <a:schemeClr val="accent1">
            <a:lumMod val="40000"/>
            <a:lumOff val="60000"/>
          </a:schemeClr>
        </a:solidFill>
      </dgm:spPr>
      <dgm:t>
        <a:bodyPr/>
        <a:lstStyle/>
        <a:p>
          <a:r>
            <a:rPr lang="vi-VN" b="0" i="0">
              <a:solidFill>
                <a:schemeClr val="tx1"/>
              </a:solidFill>
            </a:rPr>
            <a:t>Vì vậy lượng salbutamol (hay clenbuterol) mà lợn ăn vào một ngày cao hơn lượng cho phép là: 6000mg/0,4 = 15.000 lần.</a:t>
          </a:r>
          <a:endParaRPr lang="en-US">
            <a:solidFill>
              <a:schemeClr val="tx1"/>
            </a:solidFill>
          </a:endParaRPr>
        </a:p>
      </dgm:t>
    </dgm:pt>
    <dgm:pt modelId="{5AE92313-FCCA-4B8D-A68F-B7808AF8AB9D}" type="parTrans" cxnId="{A07CB61B-A6CB-4B93-A574-AD19ABC7FBFA}">
      <dgm:prSet/>
      <dgm:spPr/>
      <dgm:t>
        <a:bodyPr/>
        <a:lstStyle/>
        <a:p>
          <a:endParaRPr lang="en-US"/>
        </a:p>
      </dgm:t>
    </dgm:pt>
    <dgm:pt modelId="{9FD4F51F-5696-4B01-A7E8-253A140BB5EF}" type="sibTrans" cxnId="{A07CB61B-A6CB-4B93-A574-AD19ABC7FBFA}">
      <dgm:prSet/>
      <dgm:spPr/>
      <dgm:t>
        <a:bodyPr/>
        <a:lstStyle/>
        <a:p>
          <a:endParaRPr lang="en-US"/>
        </a:p>
      </dgm:t>
    </dgm:pt>
    <dgm:pt modelId="{F46881F6-7F69-4194-BA22-9BD785B7199A}">
      <dgm:prSet/>
      <dgm:spPr>
        <a:solidFill>
          <a:schemeClr val="accent1">
            <a:lumMod val="40000"/>
            <a:lumOff val="60000"/>
          </a:schemeClr>
        </a:solidFill>
      </dgm:spPr>
      <dgm:t>
        <a:bodyPr/>
        <a:lstStyle/>
        <a:p>
          <a:r>
            <a:rPr lang="vi-VN" b="0" i="0">
              <a:solidFill>
                <a:schemeClr val="tx1"/>
              </a:solidFill>
            </a:rPr>
            <a:t>Nếu heo được vỗ nạc trong 13 ngày (trước 15 ngày phải bán), thì dư lượng salbutamol (hay clenbuterol) cao so với lượng cho phép là: 15.000 * 13 = 195.000 lần. Quá khủng khiếp!</a:t>
          </a:r>
          <a:endParaRPr lang="en-US">
            <a:solidFill>
              <a:schemeClr val="tx1"/>
            </a:solidFill>
          </a:endParaRPr>
        </a:p>
      </dgm:t>
    </dgm:pt>
    <dgm:pt modelId="{4DC76998-EF5E-4A9A-8A45-14259C3F98B7}" type="parTrans" cxnId="{CA4BA2D2-B410-4DE9-8453-4249FBACF11D}">
      <dgm:prSet/>
      <dgm:spPr/>
      <dgm:t>
        <a:bodyPr/>
        <a:lstStyle/>
        <a:p>
          <a:endParaRPr lang="en-US"/>
        </a:p>
      </dgm:t>
    </dgm:pt>
    <dgm:pt modelId="{03CD3AB1-A8A6-4A05-B23A-A292CD18ABE8}" type="sibTrans" cxnId="{CA4BA2D2-B410-4DE9-8453-4249FBACF11D}">
      <dgm:prSet/>
      <dgm:spPr/>
      <dgm:t>
        <a:bodyPr/>
        <a:lstStyle/>
        <a:p>
          <a:endParaRPr lang="en-US"/>
        </a:p>
      </dgm:t>
    </dgm:pt>
    <dgm:pt modelId="{E603132C-C588-4EC0-8F39-AC11F7963D0B}" type="pres">
      <dgm:prSet presAssocID="{B9F8A404-7587-4FCB-B3BF-855D9EB64F4A}" presName="linear" presStyleCnt="0">
        <dgm:presLayoutVars>
          <dgm:animLvl val="lvl"/>
          <dgm:resizeHandles val="exact"/>
        </dgm:presLayoutVars>
      </dgm:prSet>
      <dgm:spPr/>
    </dgm:pt>
    <dgm:pt modelId="{44F7C1AE-C45D-4355-917B-A0CDB8685761}" type="pres">
      <dgm:prSet presAssocID="{A85462F1-3AF6-4089-94FD-CA5C03C01BF9}" presName="parentText" presStyleLbl="node1" presStyleIdx="0" presStyleCnt="5" custScaleY="105739">
        <dgm:presLayoutVars>
          <dgm:chMax val="0"/>
          <dgm:bulletEnabled val="1"/>
        </dgm:presLayoutVars>
      </dgm:prSet>
      <dgm:spPr/>
    </dgm:pt>
    <dgm:pt modelId="{A05B96EB-83D0-4A3F-ADE5-45739C47911C}" type="pres">
      <dgm:prSet presAssocID="{E03FE9BD-C5E4-489E-91BC-592CDEB53EE9}" presName="spacer" presStyleCnt="0"/>
      <dgm:spPr/>
    </dgm:pt>
    <dgm:pt modelId="{15FCA64C-F9A6-483E-A6F2-D9321C5EAB0B}" type="pres">
      <dgm:prSet presAssocID="{B2AE2DBC-953D-4E38-B84D-CF540A4507F3}" presName="parentText" presStyleLbl="node1" presStyleIdx="1" presStyleCnt="5">
        <dgm:presLayoutVars>
          <dgm:chMax val="0"/>
          <dgm:bulletEnabled val="1"/>
        </dgm:presLayoutVars>
      </dgm:prSet>
      <dgm:spPr/>
    </dgm:pt>
    <dgm:pt modelId="{B58E223C-7DDD-4D22-9BEE-B71FC5D2F0EE}" type="pres">
      <dgm:prSet presAssocID="{E1A4F829-47AC-4145-BC46-04F37F9921AD}" presName="spacer" presStyleCnt="0"/>
      <dgm:spPr/>
    </dgm:pt>
    <dgm:pt modelId="{C63F4D2D-2135-4095-8E52-DC0ECC87AD9E}" type="pres">
      <dgm:prSet presAssocID="{3DFCCE61-8719-4339-8156-5F2263095A3E}" presName="parentText" presStyleLbl="node1" presStyleIdx="2" presStyleCnt="5" custLinFactNeighborX="-76" custLinFactNeighborY="46014">
        <dgm:presLayoutVars>
          <dgm:chMax val="0"/>
          <dgm:bulletEnabled val="1"/>
        </dgm:presLayoutVars>
      </dgm:prSet>
      <dgm:spPr/>
    </dgm:pt>
    <dgm:pt modelId="{8A02EA4B-4E5C-4DAE-B6C7-BDD9C20E03B6}" type="pres">
      <dgm:prSet presAssocID="{DA3724D5-B9BF-4723-A1E4-A1F5770190BB}" presName="spacer" presStyleCnt="0"/>
      <dgm:spPr/>
    </dgm:pt>
    <dgm:pt modelId="{C71A0FB0-3193-4409-A559-8ADC92BEA8BF}" type="pres">
      <dgm:prSet presAssocID="{3DB36B1A-CEA8-454F-A622-322C42FF77C4}" presName="parentText" presStyleLbl="node1" presStyleIdx="3" presStyleCnt="5" custLinFactNeighborX="-76" custLinFactNeighborY="23007">
        <dgm:presLayoutVars>
          <dgm:chMax val="0"/>
          <dgm:bulletEnabled val="1"/>
        </dgm:presLayoutVars>
      </dgm:prSet>
      <dgm:spPr/>
    </dgm:pt>
    <dgm:pt modelId="{63EAA58C-9A5B-4CA8-AB3E-65F9D11DCED4}" type="pres">
      <dgm:prSet presAssocID="{9FD4F51F-5696-4B01-A7E8-253A140BB5EF}" presName="spacer" presStyleCnt="0"/>
      <dgm:spPr/>
    </dgm:pt>
    <dgm:pt modelId="{9A1622B5-1961-4848-8E57-D48104E3BB4D}" type="pres">
      <dgm:prSet presAssocID="{F46881F6-7F69-4194-BA22-9BD785B7199A}" presName="parentText" presStyleLbl="node1" presStyleIdx="4" presStyleCnt="5">
        <dgm:presLayoutVars>
          <dgm:chMax val="0"/>
          <dgm:bulletEnabled val="1"/>
        </dgm:presLayoutVars>
      </dgm:prSet>
      <dgm:spPr/>
    </dgm:pt>
  </dgm:ptLst>
  <dgm:cxnLst>
    <dgm:cxn modelId="{A07CB61B-A6CB-4B93-A574-AD19ABC7FBFA}" srcId="{B9F8A404-7587-4FCB-B3BF-855D9EB64F4A}" destId="{3DB36B1A-CEA8-454F-A622-322C42FF77C4}" srcOrd="3" destOrd="0" parTransId="{5AE92313-FCCA-4B8D-A68F-B7808AF8AB9D}" sibTransId="{9FD4F51F-5696-4B01-A7E8-253A140BB5EF}"/>
    <dgm:cxn modelId="{F79C2326-18FB-4449-AE33-1D11A390CA84}" type="presOf" srcId="{B2AE2DBC-953D-4E38-B84D-CF540A4507F3}" destId="{15FCA64C-F9A6-483E-A6F2-D9321C5EAB0B}" srcOrd="0" destOrd="0" presId="urn:microsoft.com/office/officeart/2005/8/layout/vList2"/>
    <dgm:cxn modelId="{E275E22F-0590-4659-A0CB-11BD37000068}" srcId="{B9F8A404-7587-4FCB-B3BF-855D9EB64F4A}" destId="{A85462F1-3AF6-4089-94FD-CA5C03C01BF9}" srcOrd="0" destOrd="0" parTransId="{1269CD49-66A8-4D09-8426-86C4555F64D5}" sibTransId="{E03FE9BD-C5E4-489E-91BC-592CDEB53EE9}"/>
    <dgm:cxn modelId="{6C86C63B-20B5-4B9F-85B5-E0EB3106D48A}" type="presOf" srcId="{F46881F6-7F69-4194-BA22-9BD785B7199A}" destId="{9A1622B5-1961-4848-8E57-D48104E3BB4D}" srcOrd="0" destOrd="0" presId="urn:microsoft.com/office/officeart/2005/8/layout/vList2"/>
    <dgm:cxn modelId="{56E26F6A-0D72-43B8-AB72-56E9AD5DEF12}" srcId="{B9F8A404-7587-4FCB-B3BF-855D9EB64F4A}" destId="{B2AE2DBC-953D-4E38-B84D-CF540A4507F3}" srcOrd="1" destOrd="0" parTransId="{D9C8AEF9-C91C-4BD3-A038-FA872A067E23}" sibTransId="{E1A4F829-47AC-4145-BC46-04F37F9921AD}"/>
    <dgm:cxn modelId="{E5F72953-8D46-4B64-B97A-E18070F99B6E}" type="presOf" srcId="{3DFCCE61-8719-4339-8156-5F2263095A3E}" destId="{C63F4D2D-2135-4095-8E52-DC0ECC87AD9E}" srcOrd="0" destOrd="0" presId="urn:microsoft.com/office/officeart/2005/8/layout/vList2"/>
    <dgm:cxn modelId="{F8262656-8ED7-4CE2-9BDD-9CE303227E14}" type="presOf" srcId="{3DB36B1A-CEA8-454F-A622-322C42FF77C4}" destId="{C71A0FB0-3193-4409-A559-8ADC92BEA8BF}" srcOrd="0" destOrd="0" presId="urn:microsoft.com/office/officeart/2005/8/layout/vList2"/>
    <dgm:cxn modelId="{D9B470AF-B73A-428C-BB0D-13EC957361AC}" srcId="{B9F8A404-7587-4FCB-B3BF-855D9EB64F4A}" destId="{3DFCCE61-8719-4339-8156-5F2263095A3E}" srcOrd="2" destOrd="0" parTransId="{C737E4B5-9190-4FBC-B913-63670A73CD17}" sibTransId="{DA3724D5-B9BF-4723-A1E4-A1F5770190BB}"/>
    <dgm:cxn modelId="{B003DACA-966C-4BD3-BDC0-AD8B75CA6423}" type="presOf" srcId="{B9F8A404-7587-4FCB-B3BF-855D9EB64F4A}" destId="{E603132C-C588-4EC0-8F39-AC11F7963D0B}" srcOrd="0" destOrd="0" presId="urn:microsoft.com/office/officeart/2005/8/layout/vList2"/>
    <dgm:cxn modelId="{CA4BA2D2-B410-4DE9-8453-4249FBACF11D}" srcId="{B9F8A404-7587-4FCB-B3BF-855D9EB64F4A}" destId="{F46881F6-7F69-4194-BA22-9BD785B7199A}" srcOrd="4" destOrd="0" parTransId="{4DC76998-EF5E-4A9A-8A45-14259C3F98B7}" sibTransId="{03CD3AB1-A8A6-4A05-B23A-A292CD18ABE8}"/>
    <dgm:cxn modelId="{06B5C4F6-EFBF-4626-AA8E-63ECB1A255FD}" type="presOf" srcId="{A85462F1-3AF6-4089-94FD-CA5C03C01BF9}" destId="{44F7C1AE-C45D-4355-917B-A0CDB8685761}" srcOrd="0" destOrd="0" presId="urn:microsoft.com/office/officeart/2005/8/layout/vList2"/>
    <dgm:cxn modelId="{1BA09213-76CF-4CED-BAEC-322A7DB461F4}" type="presParOf" srcId="{E603132C-C588-4EC0-8F39-AC11F7963D0B}" destId="{44F7C1AE-C45D-4355-917B-A0CDB8685761}" srcOrd="0" destOrd="0" presId="urn:microsoft.com/office/officeart/2005/8/layout/vList2"/>
    <dgm:cxn modelId="{F730C48F-2A2F-454C-BAB4-B0D40D8FAA8D}" type="presParOf" srcId="{E603132C-C588-4EC0-8F39-AC11F7963D0B}" destId="{A05B96EB-83D0-4A3F-ADE5-45739C47911C}" srcOrd="1" destOrd="0" presId="urn:microsoft.com/office/officeart/2005/8/layout/vList2"/>
    <dgm:cxn modelId="{F707DF0D-E595-4C81-A247-CCFB44EDDAC6}" type="presParOf" srcId="{E603132C-C588-4EC0-8F39-AC11F7963D0B}" destId="{15FCA64C-F9A6-483E-A6F2-D9321C5EAB0B}" srcOrd="2" destOrd="0" presId="urn:microsoft.com/office/officeart/2005/8/layout/vList2"/>
    <dgm:cxn modelId="{F151D2A2-DCB8-470B-9710-44D1AFE32EB5}" type="presParOf" srcId="{E603132C-C588-4EC0-8F39-AC11F7963D0B}" destId="{B58E223C-7DDD-4D22-9BEE-B71FC5D2F0EE}" srcOrd="3" destOrd="0" presId="urn:microsoft.com/office/officeart/2005/8/layout/vList2"/>
    <dgm:cxn modelId="{1EB2291A-A87A-4BA3-A628-315666BF6E50}" type="presParOf" srcId="{E603132C-C588-4EC0-8F39-AC11F7963D0B}" destId="{C63F4D2D-2135-4095-8E52-DC0ECC87AD9E}" srcOrd="4" destOrd="0" presId="urn:microsoft.com/office/officeart/2005/8/layout/vList2"/>
    <dgm:cxn modelId="{75FCF156-9E23-465D-9018-79563E93FCD5}" type="presParOf" srcId="{E603132C-C588-4EC0-8F39-AC11F7963D0B}" destId="{8A02EA4B-4E5C-4DAE-B6C7-BDD9C20E03B6}" srcOrd="5" destOrd="0" presId="urn:microsoft.com/office/officeart/2005/8/layout/vList2"/>
    <dgm:cxn modelId="{A6555229-C3B5-412A-9E66-C98E2E3867E1}" type="presParOf" srcId="{E603132C-C588-4EC0-8F39-AC11F7963D0B}" destId="{C71A0FB0-3193-4409-A559-8ADC92BEA8BF}" srcOrd="6" destOrd="0" presId="urn:microsoft.com/office/officeart/2005/8/layout/vList2"/>
    <dgm:cxn modelId="{ED4563F1-3323-4F68-A336-10FEB653BFA5}" type="presParOf" srcId="{E603132C-C588-4EC0-8F39-AC11F7963D0B}" destId="{63EAA58C-9A5B-4CA8-AB3E-65F9D11DCED4}" srcOrd="7" destOrd="0" presId="urn:microsoft.com/office/officeart/2005/8/layout/vList2"/>
    <dgm:cxn modelId="{1B643A12-181C-4793-801A-6BAE22CA6CD5}" type="presParOf" srcId="{E603132C-C588-4EC0-8F39-AC11F7963D0B}" destId="{9A1622B5-1961-4848-8E57-D48104E3BB4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79DC08-E4F1-4CED-80B4-D7A16D9DE589}" type="doc">
      <dgm:prSet loTypeId="urn:microsoft.com/office/officeart/2005/8/layout/radial2" loCatId="relationship" qsTypeId="urn:microsoft.com/office/officeart/2005/8/quickstyle/3d3" qsCatId="3D" csTypeId="urn:microsoft.com/office/officeart/2005/8/colors/accent1_2" csCatId="accent1" phldr="1"/>
      <dgm:spPr/>
      <dgm:t>
        <a:bodyPr/>
        <a:lstStyle/>
        <a:p>
          <a:endParaRPr lang="en-US"/>
        </a:p>
      </dgm:t>
    </dgm:pt>
    <dgm:pt modelId="{4638DAB7-A51B-4D30-A2B6-931AD794FF18}">
      <dgm:prSet custT="1"/>
      <dgm:spPr/>
      <dgm:t>
        <a:bodyPr/>
        <a:lstStyle/>
        <a:p>
          <a:r>
            <a:rPr lang="en-US" sz="1400" b="1" dirty="0" err="1"/>
            <a:t>Tuyển</a:t>
          </a:r>
          <a:r>
            <a:rPr lang="en-US" sz="1400" b="1" dirty="0"/>
            <a:t> </a:t>
          </a:r>
          <a:r>
            <a:rPr lang="en-US" sz="1400" b="1" dirty="0" err="1"/>
            <a:t>dụng</a:t>
          </a:r>
          <a:endParaRPr lang="en-US" sz="1400" b="1" dirty="0"/>
        </a:p>
      </dgm:t>
    </dgm:pt>
    <dgm:pt modelId="{F82B1ACB-3156-43E2-9B3C-53CE3B82F473}" type="parTrans" cxnId="{D304B740-9F82-41AA-BCED-5F9B967F6D43}">
      <dgm:prSet/>
      <dgm:spPr/>
      <dgm:t>
        <a:bodyPr/>
        <a:lstStyle/>
        <a:p>
          <a:endParaRPr lang="en-US"/>
        </a:p>
      </dgm:t>
    </dgm:pt>
    <dgm:pt modelId="{8D3ED9FB-8438-4FE5-94D5-8C039F07242C}" type="sibTrans" cxnId="{D304B740-9F82-41AA-BCED-5F9B967F6D43}">
      <dgm:prSet/>
      <dgm:spPr/>
      <dgm:t>
        <a:bodyPr/>
        <a:lstStyle/>
        <a:p>
          <a:endParaRPr lang="en-US"/>
        </a:p>
      </dgm:t>
    </dgm:pt>
    <dgm:pt modelId="{95297EE5-83AC-457C-8627-7939A0DA803C}">
      <dgm:prSet custT="1"/>
      <dgm:spPr/>
      <dgm:t>
        <a:bodyPr/>
        <a:lstStyle/>
        <a:p>
          <a:r>
            <a:rPr lang="en-US" sz="1400" b="1" dirty="0" err="1"/>
            <a:t>Sử</a:t>
          </a:r>
          <a:r>
            <a:rPr lang="en-US" sz="1400" b="1" dirty="0"/>
            <a:t> </a:t>
          </a:r>
          <a:r>
            <a:rPr lang="en-US" sz="1400" b="1" dirty="0" err="1"/>
            <a:t>dụng</a:t>
          </a:r>
          <a:endParaRPr lang="en-US" sz="1400" b="1" dirty="0"/>
        </a:p>
      </dgm:t>
    </dgm:pt>
    <dgm:pt modelId="{40A72302-BB92-4952-B90B-3B7E881DCD64}" type="parTrans" cxnId="{8ACB7901-C4CA-48FB-8946-AB5E9BAB70FB}">
      <dgm:prSet/>
      <dgm:spPr/>
      <dgm:t>
        <a:bodyPr/>
        <a:lstStyle/>
        <a:p>
          <a:endParaRPr lang="en-US"/>
        </a:p>
      </dgm:t>
    </dgm:pt>
    <dgm:pt modelId="{D03A6A1F-7A31-4D6A-973E-6F5925585BA4}" type="sibTrans" cxnId="{8ACB7901-C4CA-48FB-8946-AB5E9BAB70FB}">
      <dgm:prSet/>
      <dgm:spPr/>
      <dgm:t>
        <a:bodyPr/>
        <a:lstStyle/>
        <a:p>
          <a:endParaRPr lang="en-US"/>
        </a:p>
      </dgm:t>
    </dgm:pt>
    <dgm:pt modelId="{8000EB19-3B6D-44AC-A54A-E67BAA7F885B}">
      <dgm:prSet custT="1"/>
      <dgm:spPr/>
      <dgm:t>
        <a:bodyPr/>
        <a:lstStyle/>
        <a:p>
          <a:r>
            <a:rPr lang="en-US" sz="1400" b="1" dirty="0"/>
            <a:t>Đánh </a:t>
          </a:r>
          <a:r>
            <a:rPr lang="en-US" sz="1400" b="1" dirty="0" err="1"/>
            <a:t>giá</a:t>
          </a:r>
          <a:endParaRPr lang="en-US" sz="1400" b="1" dirty="0"/>
        </a:p>
      </dgm:t>
    </dgm:pt>
    <dgm:pt modelId="{9D2D1B12-4078-470F-AF80-2643BA62D0B0}" type="parTrans" cxnId="{D0FDD745-6AB0-40EE-A4A7-E43567B14ED7}">
      <dgm:prSet/>
      <dgm:spPr/>
      <dgm:t>
        <a:bodyPr/>
        <a:lstStyle/>
        <a:p>
          <a:endParaRPr lang="en-US"/>
        </a:p>
      </dgm:t>
    </dgm:pt>
    <dgm:pt modelId="{57B31B4B-056A-42CF-ADE7-5F3270B281C9}" type="sibTrans" cxnId="{D0FDD745-6AB0-40EE-A4A7-E43567B14ED7}">
      <dgm:prSet/>
      <dgm:spPr/>
      <dgm:t>
        <a:bodyPr/>
        <a:lstStyle/>
        <a:p>
          <a:endParaRPr lang="en-US"/>
        </a:p>
      </dgm:t>
    </dgm:pt>
    <dgm:pt modelId="{4296A7C2-A179-4AE6-9956-5269384D091A}">
      <dgm:prSet custT="1"/>
      <dgm:spPr/>
      <dgm:t>
        <a:bodyPr/>
        <a:lstStyle/>
        <a:p>
          <a:r>
            <a:rPr lang="en-US" sz="1400" b="1" dirty="0" err="1"/>
            <a:t>Đãi</a:t>
          </a:r>
          <a:r>
            <a:rPr lang="en-US" sz="1400" b="1" dirty="0"/>
            <a:t> </a:t>
          </a:r>
          <a:r>
            <a:rPr lang="en-US" sz="1400" b="1" dirty="0" err="1"/>
            <a:t>ngộ</a:t>
          </a:r>
          <a:endParaRPr lang="en-US" sz="1400" b="1" dirty="0"/>
        </a:p>
      </dgm:t>
    </dgm:pt>
    <dgm:pt modelId="{F1722ECE-5B0A-4A82-9343-97B01A87B2CF}" type="parTrans" cxnId="{9FF44E35-58F6-4CB9-9331-3B8C85DEF618}">
      <dgm:prSet/>
      <dgm:spPr/>
      <dgm:t>
        <a:bodyPr/>
        <a:lstStyle/>
        <a:p>
          <a:endParaRPr lang="en-US"/>
        </a:p>
      </dgm:t>
    </dgm:pt>
    <dgm:pt modelId="{79AA49CA-28A3-40EF-95AA-5CE5DCB45323}" type="sibTrans" cxnId="{9FF44E35-58F6-4CB9-9331-3B8C85DEF618}">
      <dgm:prSet/>
      <dgm:spPr/>
      <dgm:t>
        <a:bodyPr/>
        <a:lstStyle/>
        <a:p>
          <a:endParaRPr lang="en-US"/>
        </a:p>
      </dgm:t>
    </dgm:pt>
    <dgm:pt modelId="{78A97992-5BBB-45F9-95E4-5D9EE33CA065}">
      <dgm:prSet custT="1"/>
      <dgm:spPr/>
      <dgm:t>
        <a:bodyPr/>
        <a:lstStyle/>
        <a:p>
          <a:r>
            <a:rPr lang="en-US" sz="1400" b="1" dirty="0" err="1"/>
            <a:t>Đề</a:t>
          </a:r>
          <a:r>
            <a:rPr lang="en-US" sz="1400" b="1" dirty="0"/>
            <a:t> </a:t>
          </a:r>
          <a:r>
            <a:rPr lang="en-US" sz="1400" b="1" dirty="0" err="1"/>
            <a:t>bạt</a:t>
          </a:r>
          <a:r>
            <a:rPr lang="en-US" sz="1400" b="1" dirty="0"/>
            <a:t> </a:t>
          </a:r>
          <a:r>
            <a:rPr lang="en-US" sz="1400" b="1" dirty="0" err="1"/>
            <a:t>nhân</a:t>
          </a:r>
          <a:r>
            <a:rPr lang="en-US" sz="1400" b="1" dirty="0"/>
            <a:t> </a:t>
          </a:r>
          <a:r>
            <a:rPr lang="en-US" sz="1400" b="1" dirty="0" err="1"/>
            <a:t>lực</a:t>
          </a:r>
          <a:endParaRPr lang="en-US" sz="1400" b="1" dirty="0"/>
        </a:p>
      </dgm:t>
    </dgm:pt>
    <dgm:pt modelId="{8909C9E3-E906-45B5-ADF3-81A2D3384BE7}" type="parTrans" cxnId="{90086F17-EF7A-44F5-8159-D3546923BBBF}">
      <dgm:prSet/>
      <dgm:spPr/>
      <dgm:t>
        <a:bodyPr/>
        <a:lstStyle/>
        <a:p>
          <a:endParaRPr lang="en-US"/>
        </a:p>
      </dgm:t>
    </dgm:pt>
    <dgm:pt modelId="{56BB7A0E-0641-4DB5-8609-788489BE847B}" type="sibTrans" cxnId="{90086F17-EF7A-44F5-8159-D3546923BBBF}">
      <dgm:prSet/>
      <dgm:spPr/>
      <dgm:t>
        <a:bodyPr/>
        <a:lstStyle/>
        <a:p>
          <a:endParaRPr lang="en-US"/>
        </a:p>
      </dgm:t>
    </dgm:pt>
    <dgm:pt modelId="{0B3EDDC3-715F-4648-ACAF-E354A7364A4A}" type="pres">
      <dgm:prSet presAssocID="{FE79DC08-E4F1-4CED-80B4-D7A16D9DE589}" presName="composite" presStyleCnt="0">
        <dgm:presLayoutVars>
          <dgm:chMax val="5"/>
          <dgm:dir/>
          <dgm:animLvl val="ctr"/>
          <dgm:resizeHandles val="exact"/>
        </dgm:presLayoutVars>
      </dgm:prSet>
      <dgm:spPr/>
    </dgm:pt>
    <dgm:pt modelId="{C3FCB930-7F40-4E40-8D01-B65D5523DB5C}" type="pres">
      <dgm:prSet presAssocID="{FE79DC08-E4F1-4CED-80B4-D7A16D9DE589}" presName="cycle" presStyleCnt="0"/>
      <dgm:spPr/>
    </dgm:pt>
    <dgm:pt modelId="{19CDDB1D-38A2-45C3-BA93-1C779F68F686}" type="pres">
      <dgm:prSet presAssocID="{FE79DC08-E4F1-4CED-80B4-D7A16D9DE589}" presName="centerShape" presStyleCnt="0"/>
      <dgm:spPr/>
    </dgm:pt>
    <dgm:pt modelId="{49A4D5DB-4175-4733-AF96-BCBE0B4E950F}" type="pres">
      <dgm:prSet presAssocID="{FE79DC08-E4F1-4CED-80B4-D7A16D9DE589}" presName="connSite" presStyleLbl="node1" presStyleIdx="0" presStyleCnt="6"/>
      <dgm:spPr/>
    </dgm:pt>
    <dgm:pt modelId="{D83E6134-5DBC-4140-82E8-8B6307C97CC8}" type="pres">
      <dgm:prSet presAssocID="{FE79DC08-E4F1-4CED-80B4-D7A16D9DE589}" presName="visible"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473F07C9-DA66-4A48-B7E4-4A1249E5DAE6}" type="pres">
      <dgm:prSet presAssocID="{F82B1ACB-3156-43E2-9B3C-53CE3B82F473}" presName="Name25" presStyleLbl="parChTrans1D1" presStyleIdx="0" presStyleCnt="5"/>
      <dgm:spPr/>
    </dgm:pt>
    <dgm:pt modelId="{CDCD47CC-7FBE-42D4-B519-5422F5559F54}" type="pres">
      <dgm:prSet presAssocID="{4638DAB7-A51B-4D30-A2B6-931AD794FF18}" presName="node" presStyleCnt="0"/>
      <dgm:spPr/>
    </dgm:pt>
    <dgm:pt modelId="{EE8E1509-A4EB-4D3E-BC7F-B8A77D1242AF}" type="pres">
      <dgm:prSet presAssocID="{4638DAB7-A51B-4D30-A2B6-931AD794FF18}" presName="parentNode" presStyleLbl="node1" presStyleIdx="1" presStyleCnt="6">
        <dgm:presLayoutVars>
          <dgm:chMax val="1"/>
          <dgm:bulletEnabled val="1"/>
        </dgm:presLayoutVars>
      </dgm:prSet>
      <dgm:spPr/>
    </dgm:pt>
    <dgm:pt modelId="{956C7EE6-326D-4AA3-A5BA-F9CFC1D45A1D}" type="pres">
      <dgm:prSet presAssocID="{4638DAB7-A51B-4D30-A2B6-931AD794FF18}" presName="childNode" presStyleLbl="revTx" presStyleIdx="0" presStyleCnt="0">
        <dgm:presLayoutVars>
          <dgm:bulletEnabled val="1"/>
        </dgm:presLayoutVars>
      </dgm:prSet>
      <dgm:spPr/>
    </dgm:pt>
    <dgm:pt modelId="{326A544B-3F9B-4904-B652-44C9AF480065}" type="pres">
      <dgm:prSet presAssocID="{40A72302-BB92-4952-B90B-3B7E881DCD64}" presName="Name25" presStyleLbl="parChTrans1D1" presStyleIdx="1" presStyleCnt="5"/>
      <dgm:spPr/>
    </dgm:pt>
    <dgm:pt modelId="{BC7834F4-BB04-4C3E-ABC5-7EBC5D3D248E}" type="pres">
      <dgm:prSet presAssocID="{95297EE5-83AC-457C-8627-7939A0DA803C}" presName="node" presStyleCnt="0"/>
      <dgm:spPr/>
    </dgm:pt>
    <dgm:pt modelId="{C22A902D-3783-4A2D-830A-F9791DCE3CD8}" type="pres">
      <dgm:prSet presAssocID="{95297EE5-83AC-457C-8627-7939A0DA803C}" presName="parentNode" presStyleLbl="node1" presStyleIdx="2" presStyleCnt="6">
        <dgm:presLayoutVars>
          <dgm:chMax val="1"/>
          <dgm:bulletEnabled val="1"/>
        </dgm:presLayoutVars>
      </dgm:prSet>
      <dgm:spPr/>
    </dgm:pt>
    <dgm:pt modelId="{F8BEE2CD-EBCD-43D2-B62E-449459FE3999}" type="pres">
      <dgm:prSet presAssocID="{95297EE5-83AC-457C-8627-7939A0DA803C}" presName="childNode" presStyleLbl="revTx" presStyleIdx="0" presStyleCnt="0">
        <dgm:presLayoutVars>
          <dgm:bulletEnabled val="1"/>
        </dgm:presLayoutVars>
      </dgm:prSet>
      <dgm:spPr/>
    </dgm:pt>
    <dgm:pt modelId="{A91CA34B-C23A-44A0-8A99-CEC276A2110D}" type="pres">
      <dgm:prSet presAssocID="{9D2D1B12-4078-470F-AF80-2643BA62D0B0}" presName="Name25" presStyleLbl="parChTrans1D1" presStyleIdx="2" presStyleCnt="5"/>
      <dgm:spPr/>
    </dgm:pt>
    <dgm:pt modelId="{EC94E185-6428-4D4B-948B-F4495F123B32}" type="pres">
      <dgm:prSet presAssocID="{8000EB19-3B6D-44AC-A54A-E67BAA7F885B}" presName="node" presStyleCnt="0"/>
      <dgm:spPr/>
    </dgm:pt>
    <dgm:pt modelId="{27D955BF-ECA5-463D-8405-3C43B84E454E}" type="pres">
      <dgm:prSet presAssocID="{8000EB19-3B6D-44AC-A54A-E67BAA7F885B}" presName="parentNode" presStyleLbl="node1" presStyleIdx="3" presStyleCnt="6">
        <dgm:presLayoutVars>
          <dgm:chMax val="1"/>
          <dgm:bulletEnabled val="1"/>
        </dgm:presLayoutVars>
      </dgm:prSet>
      <dgm:spPr/>
    </dgm:pt>
    <dgm:pt modelId="{8AB2DF2A-70E0-43E2-8517-26A9B72B11BC}" type="pres">
      <dgm:prSet presAssocID="{8000EB19-3B6D-44AC-A54A-E67BAA7F885B}" presName="childNode" presStyleLbl="revTx" presStyleIdx="0" presStyleCnt="0">
        <dgm:presLayoutVars>
          <dgm:bulletEnabled val="1"/>
        </dgm:presLayoutVars>
      </dgm:prSet>
      <dgm:spPr/>
    </dgm:pt>
    <dgm:pt modelId="{DB3447D5-6FE0-4339-A66C-4800DDCD38A9}" type="pres">
      <dgm:prSet presAssocID="{F1722ECE-5B0A-4A82-9343-97B01A87B2CF}" presName="Name25" presStyleLbl="parChTrans1D1" presStyleIdx="3" presStyleCnt="5"/>
      <dgm:spPr/>
    </dgm:pt>
    <dgm:pt modelId="{898758CE-D27C-4E53-A8E8-215B4674F688}" type="pres">
      <dgm:prSet presAssocID="{4296A7C2-A179-4AE6-9956-5269384D091A}" presName="node" presStyleCnt="0"/>
      <dgm:spPr/>
    </dgm:pt>
    <dgm:pt modelId="{BE2A83B7-D03B-4922-B926-0A192A87F198}" type="pres">
      <dgm:prSet presAssocID="{4296A7C2-A179-4AE6-9956-5269384D091A}" presName="parentNode" presStyleLbl="node1" presStyleIdx="4" presStyleCnt="6">
        <dgm:presLayoutVars>
          <dgm:chMax val="1"/>
          <dgm:bulletEnabled val="1"/>
        </dgm:presLayoutVars>
      </dgm:prSet>
      <dgm:spPr/>
    </dgm:pt>
    <dgm:pt modelId="{54AC5B49-C8BF-4F16-8788-CD8D9D01557D}" type="pres">
      <dgm:prSet presAssocID="{4296A7C2-A179-4AE6-9956-5269384D091A}" presName="childNode" presStyleLbl="revTx" presStyleIdx="0" presStyleCnt="0">
        <dgm:presLayoutVars>
          <dgm:bulletEnabled val="1"/>
        </dgm:presLayoutVars>
      </dgm:prSet>
      <dgm:spPr/>
    </dgm:pt>
    <dgm:pt modelId="{CBA8E494-DA59-4DD4-A5C0-549FE0C7B45B}" type="pres">
      <dgm:prSet presAssocID="{8909C9E3-E906-45B5-ADF3-81A2D3384BE7}" presName="Name25" presStyleLbl="parChTrans1D1" presStyleIdx="4" presStyleCnt="5"/>
      <dgm:spPr/>
    </dgm:pt>
    <dgm:pt modelId="{E2196346-A52D-4919-9424-297006A4FA83}" type="pres">
      <dgm:prSet presAssocID="{78A97992-5BBB-45F9-95E4-5D9EE33CA065}" presName="node" presStyleCnt="0"/>
      <dgm:spPr/>
    </dgm:pt>
    <dgm:pt modelId="{E325360F-356D-48E7-9FE1-E3CCE5B38D55}" type="pres">
      <dgm:prSet presAssocID="{78A97992-5BBB-45F9-95E4-5D9EE33CA065}" presName="parentNode" presStyleLbl="node1" presStyleIdx="5" presStyleCnt="6">
        <dgm:presLayoutVars>
          <dgm:chMax val="1"/>
          <dgm:bulletEnabled val="1"/>
        </dgm:presLayoutVars>
      </dgm:prSet>
      <dgm:spPr/>
    </dgm:pt>
    <dgm:pt modelId="{FA3D0273-4B5F-40A8-8E39-58F4185B437E}" type="pres">
      <dgm:prSet presAssocID="{78A97992-5BBB-45F9-95E4-5D9EE33CA065}" presName="childNode" presStyleLbl="revTx" presStyleIdx="0" presStyleCnt="0">
        <dgm:presLayoutVars>
          <dgm:bulletEnabled val="1"/>
        </dgm:presLayoutVars>
      </dgm:prSet>
      <dgm:spPr/>
    </dgm:pt>
  </dgm:ptLst>
  <dgm:cxnLst>
    <dgm:cxn modelId="{8ACB7901-C4CA-48FB-8946-AB5E9BAB70FB}" srcId="{FE79DC08-E4F1-4CED-80B4-D7A16D9DE589}" destId="{95297EE5-83AC-457C-8627-7939A0DA803C}" srcOrd="1" destOrd="0" parTransId="{40A72302-BB92-4952-B90B-3B7E881DCD64}" sibTransId="{D03A6A1F-7A31-4D6A-973E-6F5925585BA4}"/>
    <dgm:cxn modelId="{1597B313-51D0-4D6A-B22D-6CD51D86A951}" type="presOf" srcId="{FE79DC08-E4F1-4CED-80B4-D7A16D9DE589}" destId="{0B3EDDC3-715F-4648-ACAF-E354A7364A4A}" srcOrd="0" destOrd="0" presId="urn:microsoft.com/office/officeart/2005/8/layout/radial2"/>
    <dgm:cxn modelId="{90086F17-EF7A-44F5-8159-D3546923BBBF}" srcId="{FE79DC08-E4F1-4CED-80B4-D7A16D9DE589}" destId="{78A97992-5BBB-45F9-95E4-5D9EE33CA065}" srcOrd="4" destOrd="0" parTransId="{8909C9E3-E906-45B5-ADF3-81A2D3384BE7}" sibTransId="{56BB7A0E-0641-4DB5-8609-788489BE847B}"/>
    <dgm:cxn modelId="{9FF44E35-58F6-4CB9-9331-3B8C85DEF618}" srcId="{FE79DC08-E4F1-4CED-80B4-D7A16D9DE589}" destId="{4296A7C2-A179-4AE6-9956-5269384D091A}" srcOrd="3" destOrd="0" parTransId="{F1722ECE-5B0A-4A82-9343-97B01A87B2CF}" sibTransId="{79AA49CA-28A3-40EF-95AA-5CE5DCB45323}"/>
    <dgm:cxn modelId="{54AD403A-87A8-4DFC-AA8B-798E10EB559D}" type="presOf" srcId="{95297EE5-83AC-457C-8627-7939A0DA803C}" destId="{C22A902D-3783-4A2D-830A-F9791DCE3CD8}" srcOrd="0" destOrd="0" presId="urn:microsoft.com/office/officeart/2005/8/layout/radial2"/>
    <dgm:cxn modelId="{D304B740-9F82-41AA-BCED-5F9B967F6D43}" srcId="{FE79DC08-E4F1-4CED-80B4-D7A16D9DE589}" destId="{4638DAB7-A51B-4D30-A2B6-931AD794FF18}" srcOrd="0" destOrd="0" parTransId="{F82B1ACB-3156-43E2-9B3C-53CE3B82F473}" sibTransId="{8D3ED9FB-8438-4FE5-94D5-8C039F07242C}"/>
    <dgm:cxn modelId="{65E8135B-670A-47E2-80AE-5A6F2037711D}" type="presOf" srcId="{9D2D1B12-4078-470F-AF80-2643BA62D0B0}" destId="{A91CA34B-C23A-44A0-8A99-CEC276A2110D}" srcOrd="0" destOrd="0" presId="urn:microsoft.com/office/officeart/2005/8/layout/radial2"/>
    <dgm:cxn modelId="{D0FDD745-6AB0-40EE-A4A7-E43567B14ED7}" srcId="{FE79DC08-E4F1-4CED-80B4-D7A16D9DE589}" destId="{8000EB19-3B6D-44AC-A54A-E67BAA7F885B}" srcOrd="2" destOrd="0" parTransId="{9D2D1B12-4078-470F-AF80-2643BA62D0B0}" sibTransId="{57B31B4B-056A-42CF-ADE7-5F3270B281C9}"/>
    <dgm:cxn modelId="{DB38114C-5326-4B46-8F0E-0B204621C9E6}" type="presOf" srcId="{8000EB19-3B6D-44AC-A54A-E67BAA7F885B}" destId="{27D955BF-ECA5-463D-8405-3C43B84E454E}" srcOrd="0" destOrd="0" presId="urn:microsoft.com/office/officeart/2005/8/layout/radial2"/>
    <dgm:cxn modelId="{90D90B53-E8B9-4A2B-92B5-D4766273E42F}" type="presOf" srcId="{8909C9E3-E906-45B5-ADF3-81A2D3384BE7}" destId="{CBA8E494-DA59-4DD4-A5C0-549FE0C7B45B}" srcOrd="0" destOrd="0" presId="urn:microsoft.com/office/officeart/2005/8/layout/radial2"/>
    <dgm:cxn modelId="{BD32417E-003D-4158-8100-2E7D067BF7B1}" type="presOf" srcId="{4296A7C2-A179-4AE6-9956-5269384D091A}" destId="{BE2A83B7-D03B-4922-B926-0A192A87F198}" srcOrd="0" destOrd="0" presId="urn:microsoft.com/office/officeart/2005/8/layout/radial2"/>
    <dgm:cxn modelId="{7E94EFB2-B00B-4892-8778-338043296697}" type="presOf" srcId="{40A72302-BB92-4952-B90B-3B7E881DCD64}" destId="{326A544B-3F9B-4904-B652-44C9AF480065}" srcOrd="0" destOrd="0" presId="urn:microsoft.com/office/officeart/2005/8/layout/radial2"/>
    <dgm:cxn modelId="{CCDE85C8-B80A-4279-ADBC-E8C71F330AAF}" type="presOf" srcId="{4638DAB7-A51B-4D30-A2B6-931AD794FF18}" destId="{EE8E1509-A4EB-4D3E-BC7F-B8A77D1242AF}" srcOrd="0" destOrd="0" presId="urn:microsoft.com/office/officeart/2005/8/layout/radial2"/>
    <dgm:cxn modelId="{70642DD3-01A8-483A-91D6-603A920F508B}" type="presOf" srcId="{78A97992-5BBB-45F9-95E4-5D9EE33CA065}" destId="{E325360F-356D-48E7-9FE1-E3CCE5B38D55}" srcOrd="0" destOrd="0" presId="urn:microsoft.com/office/officeart/2005/8/layout/radial2"/>
    <dgm:cxn modelId="{0EBF0BDC-F0E4-4465-AD64-3623374D0985}" type="presOf" srcId="{F1722ECE-5B0A-4A82-9343-97B01A87B2CF}" destId="{DB3447D5-6FE0-4339-A66C-4800DDCD38A9}" srcOrd="0" destOrd="0" presId="urn:microsoft.com/office/officeart/2005/8/layout/radial2"/>
    <dgm:cxn modelId="{F99FCAFD-479C-4C48-BBC4-B222EF9D1BDC}" type="presOf" srcId="{F82B1ACB-3156-43E2-9B3C-53CE3B82F473}" destId="{473F07C9-DA66-4A48-B7E4-4A1249E5DAE6}" srcOrd="0" destOrd="0" presId="urn:microsoft.com/office/officeart/2005/8/layout/radial2"/>
    <dgm:cxn modelId="{22B43B27-7C28-4A6E-A4F4-0A81192E07EB}" type="presParOf" srcId="{0B3EDDC3-715F-4648-ACAF-E354A7364A4A}" destId="{C3FCB930-7F40-4E40-8D01-B65D5523DB5C}" srcOrd="0" destOrd="0" presId="urn:microsoft.com/office/officeart/2005/8/layout/radial2"/>
    <dgm:cxn modelId="{BE1EF56E-2A5F-4C42-A780-EEF3E8D3B8ED}" type="presParOf" srcId="{C3FCB930-7F40-4E40-8D01-B65D5523DB5C}" destId="{19CDDB1D-38A2-45C3-BA93-1C779F68F686}" srcOrd="0" destOrd="0" presId="urn:microsoft.com/office/officeart/2005/8/layout/radial2"/>
    <dgm:cxn modelId="{081656B2-50D3-4B00-8DA0-1C9213982274}" type="presParOf" srcId="{19CDDB1D-38A2-45C3-BA93-1C779F68F686}" destId="{49A4D5DB-4175-4733-AF96-BCBE0B4E950F}" srcOrd="0" destOrd="0" presId="urn:microsoft.com/office/officeart/2005/8/layout/radial2"/>
    <dgm:cxn modelId="{F3D82644-3EBB-45EB-8743-754A1635A098}" type="presParOf" srcId="{19CDDB1D-38A2-45C3-BA93-1C779F68F686}" destId="{D83E6134-5DBC-4140-82E8-8B6307C97CC8}" srcOrd="1" destOrd="0" presId="urn:microsoft.com/office/officeart/2005/8/layout/radial2"/>
    <dgm:cxn modelId="{968DB78D-5892-4651-A16F-B23D815ADB66}" type="presParOf" srcId="{C3FCB930-7F40-4E40-8D01-B65D5523DB5C}" destId="{473F07C9-DA66-4A48-B7E4-4A1249E5DAE6}" srcOrd="1" destOrd="0" presId="urn:microsoft.com/office/officeart/2005/8/layout/radial2"/>
    <dgm:cxn modelId="{67F2199E-888D-4489-BD9F-326C5E2FD85E}" type="presParOf" srcId="{C3FCB930-7F40-4E40-8D01-B65D5523DB5C}" destId="{CDCD47CC-7FBE-42D4-B519-5422F5559F54}" srcOrd="2" destOrd="0" presId="urn:microsoft.com/office/officeart/2005/8/layout/radial2"/>
    <dgm:cxn modelId="{EE6F76CD-B0F7-4B2E-A983-74C7835CBC5F}" type="presParOf" srcId="{CDCD47CC-7FBE-42D4-B519-5422F5559F54}" destId="{EE8E1509-A4EB-4D3E-BC7F-B8A77D1242AF}" srcOrd="0" destOrd="0" presId="urn:microsoft.com/office/officeart/2005/8/layout/radial2"/>
    <dgm:cxn modelId="{0800B328-0B9C-408E-89AB-39F467199D42}" type="presParOf" srcId="{CDCD47CC-7FBE-42D4-B519-5422F5559F54}" destId="{956C7EE6-326D-4AA3-A5BA-F9CFC1D45A1D}" srcOrd="1" destOrd="0" presId="urn:microsoft.com/office/officeart/2005/8/layout/radial2"/>
    <dgm:cxn modelId="{13EB3F60-3F39-4D29-9EDA-919B43F68D72}" type="presParOf" srcId="{C3FCB930-7F40-4E40-8D01-B65D5523DB5C}" destId="{326A544B-3F9B-4904-B652-44C9AF480065}" srcOrd="3" destOrd="0" presId="urn:microsoft.com/office/officeart/2005/8/layout/radial2"/>
    <dgm:cxn modelId="{BC4BACB7-CBB1-4644-905F-EDE251945380}" type="presParOf" srcId="{C3FCB930-7F40-4E40-8D01-B65D5523DB5C}" destId="{BC7834F4-BB04-4C3E-ABC5-7EBC5D3D248E}" srcOrd="4" destOrd="0" presId="urn:microsoft.com/office/officeart/2005/8/layout/radial2"/>
    <dgm:cxn modelId="{017FD253-9D9D-4B58-8AE5-1ACDE061B2B5}" type="presParOf" srcId="{BC7834F4-BB04-4C3E-ABC5-7EBC5D3D248E}" destId="{C22A902D-3783-4A2D-830A-F9791DCE3CD8}" srcOrd="0" destOrd="0" presId="urn:microsoft.com/office/officeart/2005/8/layout/radial2"/>
    <dgm:cxn modelId="{6102CDA1-7414-4024-A645-2220BF311BFE}" type="presParOf" srcId="{BC7834F4-BB04-4C3E-ABC5-7EBC5D3D248E}" destId="{F8BEE2CD-EBCD-43D2-B62E-449459FE3999}" srcOrd="1" destOrd="0" presId="urn:microsoft.com/office/officeart/2005/8/layout/radial2"/>
    <dgm:cxn modelId="{CD7D413B-683E-41CD-9D94-40899C72C64C}" type="presParOf" srcId="{C3FCB930-7F40-4E40-8D01-B65D5523DB5C}" destId="{A91CA34B-C23A-44A0-8A99-CEC276A2110D}" srcOrd="5" destOrd="0" presId="urn:microsoft.com/office/officeart/2005/8/layout/radial2"/>
    <dgm:cxn modelId="{8B6DF829-ECEB-43F7-B5B2-50A50451FA5D}" type="presParOf" srcId="{C3FCB930-7F40-4E40-8D01-B65D5523DB5C}" destId="{EC94E185-6428-4D4B-948B-F4495F123B32}" srcOrd="6" destOrd="0" presId="urn:microsoft.com/office/officeart/2005/8/layout/radial2"/>
    <dgm:cxn modelId="{BE8F16A3-2137-4E53-854B-D1AC99A9E537}" type="presParOf" srcId="{EC94E185-6428-4D4B-948B-F4495F123B32}" destId="{27D955BF-ECA5-463D-8405-3C43B84E454E}" srcOrd="0" destOrd="0" presId="urn:microsoft.com/office/officeart/2005/8/layout/radial2"/>
    <dgm:cxn modelId="{E9679D83-0FE4-4872-8A0F-BB73F400D696}" type="presParOf" srcId="{EC94E185-6428-4D4B-948B-F4495F123B32}" destId="{8AB2DF2A-70E0-43E2-8517-26A9B72B11BC}" srcOrd="1" destOrd="0" presId="urn:microsoft.com/office/officeart/2005/8/layout/radial2"/>
    <dgm:cxn modelId="{6DE72801-F22D-404A-9CBF-8A1B7746838B}" type="presParOf" srcId="{C3FCB930-7F40-4E40-8D01-B65D5523DB5C}" destId="{DB3447D5-6FE0-4339-A66C-4800DDCD38A9}" srcOrd="7" destOrd="0" presId="urn:microsoft.com/office/officeart/2005/8/layout/radial2"/>
    <dgm:cxn modelId="{B538E6E1-F5CC-4713-91C0-4E07DB8C99F4}" type="presParOf" srcId="{C3FCB930-7F40-4E40-8D01-B65D5523DB5C}" destId="{898758CE-D27C-4E53-A8E8-215B4674F688}" srcOrd="8" destOrd="0" presId="urn:microsoft.com/office/officeart/2005/8/layout/radial2"/>
    <dgm:cxn modelId="{D727D8A9-F3ED-4391-9E8F-9B070935368D}" type="presParOf" srcId="{898758CE-D27C-4E53-A8E8-215B4674F688}" destId="{BE2A83B7-D03B-4922-B926-0A192A87F198}" srcOrd="0" destOrd="0" presId="urn:microsoft.com/office/officeart/2005/8/layout/radial2"/>
    <dgm:cxn modelId="{EB2DA77C-1588-4C3F-92AD-B462AEEFDA3A}" type="presParOf" srcId="{898758CE-D27C-4E53-A8E8-215B4674F688}" destId="{54AC5B49-C8BF-4F16-8788-CD8D9D01557D}" srcOrd="1" destOrd="0" presId="urn:microsoft.com/office/officeart/2005/8/layout/radial2"/>
    <dgm:cxn modelId="{1A434420-2FE1-41AC-84FF-745B15EEC821}" type="presParOf" srcId="{C3FCB930-7F40-4E40-8D01-B65D5523DB5C}" destId="{CBA8E494-DA59-4DD4-A5C0-549FE0C7B45B}" srcOrd="9" destOrd="0" presId="urn:microsoft.com/office/officeart/2005/8/layout/radial2"/>
    <dgm:cxn modelId="{F4194A8F-771D-44B2-8059-E07224091C23}" type="presParOf" srcId="{C3FCB930-7F40-4E40-8D01-B65D5523DB5C}" destId="{E2196346-A52D-4919-9424-297006A4FA83}" srcOrd="10" destOrd="0" presId="urn:microsoft.com/office/officeart/2005/8/layout/radial2"/>
    <dgm:cxn modelId="{BC7C1C71-C349-4EA3-86C4-7C54857963D0}" type="presParOf" srcId="{E2196346-A52D-4919-9424-297006A4FA83}" destId="{E325360F-356D-48E7-9FE1-E3CCE5B38D55}" srcOrd="0" destOrd="0" presId="urn:microsoft.com/office/officeart/2005/8/layout/radial2"/>
    <dgm:cxn modelId="{909A6F2E-9B3F-4D29-ACAC-AB28AC4C7D27}" type="presParOf" srcId="{E2196346-A52D-4919-9424-297006A4FA83}" destId="{FA3D0273-4B5F-40A8-8E39-58F4185B437E}"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61946-D4DF-3745-9CD0-2F49C86AAAD4}">
      <dsp:nvSpPr>
        <dsp:cNvPr id="0" name=""/>
        <dsp:cNvSpPr/>
      </dsp:nvSpPr>
      <dsp:spPr>
        <a:xfrm rot="5400000">
          <a:off x="-219471" y="219479"/>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1</a:t>
          </a:r>
        </a:p>
      </dsp:txBody>
      <dsp:txXfrm rot="-5400000">
        <a:off x="1" y="512108"/>
        <a:ext cx="1024202" cy="438943"/>
      </dsp:txXfrm>
    </dsp:sp>
    <dsp:sp modelId="{FE894546-25C1-6B4B-B6C6-A5F943D095AB}">
      <dsp:nvSpPr>
        <dsp:cNvPr id="0" name=""/>
        <dsp:cNvSpPr/>
      </dsp:nvSpPr>
      <dsp:spPr>
        <a:xfrm rot="5400000">
          <a:off x="3492962" y="-2468752"/>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err="1"/>
            <a:t>Nghĩa</a:t>
          </a:r>
          <a:r>
            <a:rPr lang="en-US" sz="2500" kern="1200" dirty="0"/>
            <a:t> </a:t>
          </a:r>
          <a:r>
            <a:rPr lang="en-US" sz="2500" kern="1200" dirty="0" err="1"/>
            <a:t>vụ</a:t>
          </a:r>
          <a:r>
            <a:rPr lang="en-US" sz="2500" kern="1200" dirty="0"/>
            <a:t> </a:t>
          </a:r>
          <a:r>
            <a:rPr lang="en-US" sz="2500" kern="1200" dirty="0" err="1"/>
            <a:t>kinh</a:t>
          </a:r>
          <a:r>
            <a:rPr lang="en-US" sz="2500" kern="1200" dirty="0"/>
            <a:t> </a:t>
          </a:r>
          <a:r>
            <a:rPr lang="en-US" sz="2500" kern="1200" dirty="0" err="1"/>
            <a:t>tế</a:t>
          </a:r>
          <a:endParaRPr lang="en-US" sz="2500" kern="1200" dirty="0"/>
        </a:p>
      </dsp:txBody>
      <dsp:txXfrm rot="-5400000">
        <a:off x="1024202" y="46434"/>
        <a:ext cx="5842139" cy="858192"/>
      </dsp:txXfrm>
    </dsp:sp>
    <dsp:sp modelId="{CE504F76-E8CA-6647-8307-47538EE49DF4}">
      <dsp:nvSpPr>
        <dsp:cNvPr id="0" name=""/>
        <dsp:cNvSpPr/>
      </dsp:nvSpPr>
      <dsp:spPr>
        <a:xfrm rot="5400000">
          <a:off x="-219471" y="1537981"/>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2</a:t>
          </a:r>
        </a:p>
      </dsp:txBody>
      <dsp:txXfrm rot="-5400000">
        <a:off x="1" y="1830610"/>
        <a:ext cx="1024202" cy="438943"/>
      </dsp:txXfrm>
    </dsp:sp>
    <dsp:sp modelId="{BD8D7A03-7FF2-6D49-B375-31811C6F0C10}">
      <dsp:nvSpPr>
        <dsp:cNvPr id="0" name=""/>
        <dsp:cNvSpPr/>
      </dsp:nvSpPr>
      <dsp:spPr>
        <a:xfrm rot="5400000">
          <a:off x="3492962" y="-1150250"/>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err="1"/>
            <a:t>Nghĩa</a:t>
          </a:r>
          <a:r>
            <a:rPr lang="en-US" sz="2500" kern="1200" dirty="0"/>
            <a:t> </a:t>
          </a:r>
          <a:r>
            <a:rPr lang="en-US" sz="2500" kern="1200" dirty="0" err="1"/>
            <a:t>vụ</a:t>
          </a:r>
          <a:r>
            <a:rPr lang="en-US" sz="2500" kern="1200" dirty="0"/>
            <a:t> </a:t>
          </a:r>
          <a:r>
            <a:rPr lang="en-US" sz="2500" kern="1200" dirty="0" err="1"/>
            <a:t>pháp</a:t>
          </a:r>
          <a:r>
            <a:rPr lang="en-US" sz="2500" kern="1200" dirty="0"/>
            <a:t> </a:t>
          </a:r>
          <a:r>
            <a:rPr lang="en-US" sz="2500" kern="1200" dirty="0" err="1"/>
            <a:t>lý</a:t>
          </a:r>
          <a:endParaRPr lang="en-US" sz="2500" kern="1200" dirty="0"/>
        </a:p>
        <a:p>
          <a:pPr marL="228600" lvl="1" indent="-228600" algn="l" defTabSz="1111250">
            <a:lnSpc>
              <a:spcPct val="90000"/>
            </a:lnSpc>
            <a:spcBef>
              <a:spcPct val="0"/>
            </a:spcBef>
            <a:spcAft>
              <a:spcPct val="15000"/>
            </a:spcAft>
            <a:buChar char="•"/>
          </a:pPr>
          <a:endParaRPr lang="en-US" sz="2500" kern="1200" dirty="0"/>
        </a:p>
      </dsp:txBody>
      <dsp:txXfrm rot="-5400000">
        <a:off x="1024202" y="1364936"/>
        <a:ext cx="5842139" cy="858192"/>
      </dsp:txXfrm>
    </dsp:sp>
    <dsp:sp modelId="{9337663B-1A7C-DA44-803A-A123B34F8739}">
      <dsp:nvSpPr>
        <dsp:cNvPr id="0" name=""/>
        <dsp:cNvSpPr/>
      </dsp:nvSpPr>
      <dsp:spPr>
        <a:xfrm rot="5400000">
          <a:off x="-219471" y="2856483"/>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3</a:t>
          </a:r>
        </a:p>
      </dsp:txBody>
      <dsp:txXfrm rot="-5400000">
        <a:off x="1" y="3149112"/>
        <a:ext cx="1024202" cy="438943"/>
      </dsp:txXfrm>
    </dsp:sp>
    <dsp:sp modelId="{566E356E-E368-7A42-B212-6474479F0B2B}">
      <dsp:nvSpPr>
        <dsp:cNvPr id="0" name=""/>
        <dsp:cNvSpPr/>
      </dsp:nvSpPr>
      <dsp:spPr>
        <a:xfrm rot="5400000">
          <a:off x="3492962" y="168250"/>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err="1"/>
            <a:t>Nghĩa</a:t>
          </a:r>
          <a:r>
            <a:rPr lang="en-US" sz="2500" kern="1200" dirty="0"/>
            <a:t> </a:t>
          </a:r>
          <a:r>
            <a:rPr lang="en-US" sz="2500" kern="1200" dirty="0" err="1"/>
            <a:t>vụ</a:t>
          </a:r>
          <a:r>
            <a:rPr lang="en-US" sz="2500" kern="1200" dirty="0"/>
            <a:t> </a:t>
          </a:r>
          <a:r>
            <a:rPr lang="en-US" sz="2500" kern="1200" dirty="0" err="1"/>
            <a:t>đạo</a:t>
          </a:r>
          <a:r>
            <a:rPr lang="en-US" sz="2500" kern="1200" dirty="0"/>
            <a:t> </a:t>
          </a:r>
          <a:r>
            <a:rPr lang="en-US" sz="2500" kern="1200" dirty="0" err="1"/>
            <a:t>đức</a:t>
          </a:r>
          <a:endParaRPr lang="en-US" sz="2500" kern="1200" dirty="0"/>
        </a:p>
      </dsp:txBody>
      <dsp:txXfrm rot="-5400000">
        <a:off x="1024202" y="2683436"/>
        <a:ext cx="5842139" cy="858192"/>
      </dsp:txXfrm>
    </dsp:sp>
    <dsp:sp modelId="{6DEE970B-0E8B-AE44-B63D-F7CBA12694EB}">
      <dsp:nvSpPr>
        <dsp:cNvPr id="0" name=""/>
        <dsp:cNvSpPr/>
      </dsp:nvSpPr>
      <dsp:spPr>
        <a:xfrm rot="5400000">
          <a:off x="-219471" y="4174985"/>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4</a:t>
          </a:r>
        </a:p>
      </dsp:txBody>
      <dsp:txXfrm rot="-5400000">
        <a:off x="1" y="4467614"/>
        <a:ext cx="1024202" cy="438943"/>
      </dsp:txXfrm>
    </dsp:sp>
    <dsp:sp modelId="{54E12D5D-160F-694C-A1D0-EED2504DE02D}">
      <dsp:nvSpPr>
        <dsp:cNvPr id="0" name=""/>
        <dsp:cNvSpPr/>
      </dsp:nvSpPr>
      <dsp:spPr>
        <a:xfrm rot="5400000">
          <a:off x="3492962" y="1486752"/>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err="1"/>
            <a:t>Nghĩa</a:t>
          </a:r>
          <a:r>
            <a:rPr lang="en-US" sz="2500" kern="1200" dirty="0"/>
            <a:t> </a:t>
          </a:r>
          <a:r>
            <a:rPr lang="en-US" sz="2500" kern="1200" dirty="0" err="1"/>
            <a:t>vụ</a:t>
          </a:r>
          <a:r>
            <a:rPr lang="en-US" sz="2500" kern="1200" dirty="0"/>
            <a:t> </a:t>
          </a:r>
          <a:r>
            <a:rPr lang="en-US" sz="2500" kern="1200" dirty="0" err="1"/>
            <a:t>nhân</a:t>
          </a:r>
          <a:r>
            <a:rPr lang="en-US" sz="2500" kern="1200" dirty="0"/>
            <a:t> </a:t>
          </a:r>
          <a:r>
            <a:rPr lang="en-US" sz="2500" kern="1200" dirty="0" err="1"/>
            <a:t>văn</a:t>
          </a:r>
          <a:endParaRPr lang="en-US" sz="2500" kern="1200" dirty="0"/>
        </a:p>
      </dsp:txBody>
      <dsp:txXfrm rot="-5400000">
        <a:off x="1024202" y="4001938"/>
        <a:ext cx="5842139" cy="858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C8FEC-323C-468A-9D0C-C60C7349F305}">
      <dsp:nvSpPr>
        <dsp:cNvPr id="0" name=""/>
        <dsp:cNvSpPr/>
      </dsp:nvSpPr>
      <dsp:spPr>
        <a:xfrm>
          <a:off x="1603192" y="1210"/>
          <a:ext cx="8314101" cy="9222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kern="1200" dirty="0" err="1"/>
            <a:t>Nghĩa</a:t>
          </a:r>
          <a:r>
            <a:rPr lang="en-US" sz="4100" kern="1200" dirty="0"/>
            <a:t> </a:t>
          </a:r>
          <a:r>
            <a:rPr lang="en-US" sz="4100" kern="1200" dirty="0" err="1"/>
            <a:t>vụ</a:t>
          </a:r>
          <a:r>
            <a:rPr lang="en-US" sz="4100" kern="1200" dirty="0"/>
            <a:t> </a:t>
          </a:r>
          <a:r>
            <a:rPr lang="en-US" sz="4100" kern="1200" dirty="0" err="1"/>
            <a:t>kinh</a:t>
          </a:r>
          <a:r>
            <a:rPr lang="en-US" sz="4100" kern="1200" dirty="0"/>
            <a:t> </a:t>
          </a:r>
          <a:r>
            <a:rPr lang="en-US" sz="4100" kern="1200" dirty="0" err="1"/>
            <a:t>tế</a:t>
          </a:r>
          <a:r>
            <a:rPr lang="en-US" sz="4100" kern="1200" dirty="0"/>
            <a:t> </a:t>
          </a:r>
          <a:r>
            <a:rPr lang="en-US" sz="4100" kern="1200" dirty="0" err="1"/>
            <a:t>của</a:t>
          </a:r>
          <a:r>
            <a:rPr lang="en-US" sz="4100" kern="1200" dirty="0"/>
            <a:t> </a:t>
          </a:r>
          <a:r>
            <a:rPr lang="en-US" sz="4100" kern="1200" dirty="0" err="1"/>
            <a:t>doanh</a:t>
          </a:r>
          <a:r>
            <a:rPr lang="en-US" sz="4100" kern="1200" dirty="0"/>
            <a:t> </a:t>
          </a:r>
          <a:r>
            <a:rPr lang="en-US" sz="4100" kern="1200" dirty="0" err="1"/>
            <a:t>nghiệp</a:t>
          </a:r>
          <a:endParaRPr lang="en-US" sz="4100" kern="1200" dirty="0"/>
        </a:p>
      </dsp:txBody>
      <dsp:txXfrm>
        <a:off x="1630204" y="28222"/>
        <a:ext cx="8260077" cy="868237"/>
      </dsp:txXfrm>
    </dsp:sp>
    <dsp:sp modelId="{D1AF2A2B-F260-4923-96E9-8354C9FBB0BC}">
      <dsp:nvSpPr>
        <dsp:cNvPr id="0" name=""/>
        <dsp:cNvSpPr/>
      </dsp:nvSpPr>
      <dsp:spPr>
        <a:xfrm>
          <a:off x="1603192" y="1089479"/>
          <a:ext cx="922261" cy="922261"/>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2B9840-2A07-40C5-9357-3F21009D1521}">
      <dsp:nvSpPr>
        <dsp:cNvPr id="0" name=""/>
        <dsp:cNvSpPr/>
      </dsp:nvSpPr>
      <dsp:spPr>
        <a:xfrm>
          <a:off x="2579982" y="1079896"/>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err="1"/>
            <a:t>Sản</a:t>
          </a:r>
          <a:r>
            <a:rPr lang="en-US" sz="2800" kern="1200" dirty="0"/>
            <a:t> </a:t>
          </a:r>
          <a:r>
            <a:rPr lang="en-US" sz="2800" kern="1200" dirty="0" err="1"/>
            <a:t>xuất</a:t>
          </a:r>
          <a:r>
            <a:rPr lang="en-US" sz="2800" kern="1200" dirty="0"/>
            <a:t> </a:t>
          </a:r>
          <a:r>
            <a:rPr lang="en-US" sz="2800" kern="1200" dirty="0" err="1"/>
            <a:t>hàng</a:t>
          </a:r>
          <a:r>
            <a:rPr lang="en-US" sz="2800" kern="1200" dirty="0"/>
            <a:t> </a:t>
          </a:r>
          <a:r>
            <a:rPr lang="en-US" sz="2800" kern="1200" dirty="0" err="1"/>
            <a:t>hóa</a:t>
          </a:r>
          <a:r>
            <a:rPr lang="en-US" sz="2800" kern="1200" dirty="0"/>
            <a:t>, </a:t>
          </a:r>
          <a:r>
            <a:rPr lang="en-US" sz="2800" kern="1200" dirty="0" err="1"/>
            <a:t>dịch</a:t>
          </a:r>
          <a:r>
            <a:rPr lang="en-US" sz="2800" kern="1200" dirty="0"/>
            <a:t> </a:t>
          </a:r>
          <a:r>
            <a:rPr lang="en-US" sz="2800" kern="1200" dirty="0" err="1"/>
            <a:t>vụ</a:t>
          </a:r>
          <a:r>
            <a:rPr lang="en-US" sz="2800" kern="1200" dirty="0"/>
            <a:t> </a:t>
          </a:r>
          <a:r>
            <a:rPr lang="en-US" sz="2800" kern="1200" dirty="0" err="1"/>
            <a:t>xã</a:t>
          </a:r>
          <a:r>
            <a:rPr lang="en-US" sz="2800" kern="1200" dirty="0"/>
            <a:t> </a:t>
          </a:r>
          <a:r>
            <a:rPr lang="en-US" sz="2800" kern="1200" dirty="0" err="1"/>
            <a:t>hội</a:t>
          </a:r>
          <a:r>
            <a:rPr lang="en-US" sz="2800" kern="1200" dirty="0"/>
            <a:t> </a:t>
          </a:r>
          <a:r>
            <a:rPr lang="en-US" sz="2800" kern="1200" dirty="0" err="1"/>
            <a:t>cần</a:t>
          </a:r>
          <a:endParaRPr lang="en-US" sz="2800" kern="1200" dirty="0"/>
        </a:p>
      </dsp:txBody>
      <dsp:txXfrm>
        <a:off x="2625011" y="1124925"/>
        <a:ext cx="7246446" cy="832203"/>
      </dsp:txXfrm>
    </dsp:sp>
    <dsp:sp modelId="{81CEEA7A-5966-48FC-9344-4B1C2008212A}">
      <dsp:nvSpPr>
        <dsp:cNvPr id="0" name=""/>
        <dsp:cNvSpPr/>
      </dsp:nvSpPr>
      <dsp:spPr>
        <a:xfrm>
          <a:off x="1603192" y="2122412"/>
          <a:ext cx="922261" cy="922261"/>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8B6A5-3E16-4430-84DD-DC27957B9C86}">
      <dsp:nvSpPr>
        <dsp:cNvPr id="0" name=""/>
        <dsp:cNvSpPr/>
      </dsp:nvSpPr>
      <dsp:spPr>
        <a:xfrm>
          <a:off x="2572499" y="2120696"/>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err="1"/>
            <a:t>Thỏa</a:t>
          </a:r>
          <a:r>
            <a:rPr lang="en-US" sz="2800" kern="1200" dirty="0"/>
            <a:t> </a:t>
          </a:r>
          <a:r>
            <a:rPr lang="en-US" sz="2800" kern="1200" dirty="0" err="1"/>
            <a:t>mãn</a:t>
          </a:r>
          <a:r>
            <a:rPr lang="en-US" sz="2800" kern="1200" dirty="0"/>
            <a:t> </a:t>
          </a:r>
          <a:r>
            <a:rPr lang="en-US" sz="2800" kern="1200" dirty="0" err="1"/>
            <a:t>nhà</a:t>
          </a:r>
          <a:r>
            <a:rPr lang="en-US" sz="2800" kern="1200" dirty="0"/>
            <a:t> </a:t>
          </a:r>
          <a:r>
            <a:rPr lang="en-US" sz="2800" kern="1200" dirty="0" err="1"/>
            <a:t>đầu</a:t>
          </a:r>
          <a:r>
            <a:rPr lang="en-US" sz="2800" kern="1200" dirty="0"/>
            <a:t> </a:t>
          </a:r>
          <a:r>
            <a:rPr lang="en-US" sz="2800" kern="1200" dirty="0" err="1"/>
            <a:t>tư</a:t>
          </a:r>
          <a:endParaRPr lang="en-US" sz="2800" kern="1200" dirty="0"/>
        </a:p>
      </dsp:txBody>
      <dsp:txXfrm>
        <a:off x="2617528" y="2165725"/>
        <a:ext cx="7246446" cy="832203"/>
      </dsp:txXfrm>
    </dsp:sp>
    <dsp:sp modelId="{E13FC794-F11A-44BC-8D18-0ADC8021FB37}">
      <dsp:nvSpPr>
        <dsp:cNvPr id="0" name=""/>
        <dsp:cNvSpPr/>
      </dsp:nvSpPr>
      <dsp:spPr>
        <a:xfrm>
          <a:off x="1603192" y="3155344"/>
          <a:ext cx="922261" cy="922261"/>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9DA23-0632-458C-98E9-F876A740D71A}">
      <dsp:nvSpPr>
        <dsp:cNvPr id="0" name=""/>
        <dsp:cNvSpPr/>
      </dsp:nvSpPr>
      <dsp:spPr>
        <a:xfrm>
          <a:off x="2579982" y="3168127"/>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err="1"/>
            <a:t>Phát</a:t>
          </a:r>
          <a:r>
            <a:rPr lang="en-US" sz="2800" kern="1200" dirty="0"/>
            <a:t> </a:t>
          </a:r>
          <a:r>
            <a:rPr lang="en-US" sz="2800" kern="1200" dirty="0" err="1"/>
            <a:t>triển</a:t>
          </a:r>
          <a:r>
            <a:rPr lang="en-US" sz="2800" kern="1200" dirty="0"/>
            <a:t> </a:t>
          </a:r>
          <a:r>
            <a:rPr lang="en-US" sz="2800" kern="1200" dirty="0" err="1"/>
            <a:t>sản</a:t>
          </a:r>
          <a:r>
            <a:rPr lang="en-US" sz="2800" kern="1200" dirty="0"/>
            <a:t> </a:t>
          </a:r>
          <a:r>
            <a:rPr lang="en-US" sz="2800" kern="1200" dirty="0" err="1"/>
            <a:t>phẩm</a:t>
          </a:r>
          <a:r>
            <a:rPr lang="en-US" sz="2800" kern="1200" dirty="0"/>
            <a:t>, </a:t>
          </a:r>
          <a:r>
            <a:rPr lang="en-US" sz="2800" kern="1200" dirty="0" err="1"/>
            <a:t>công</a:t>
          </a:r>
          <a:r>
            <a:rPr lang="en-US" sz="2800" kern="1200" dirty="0"/>
            <a:t> </a:t>
          </a:r>
          <a:r>
            <a:rPr lang="en-US" sz="2800" kern="1200" dirty="0" err="1"/>
            <a:t>nghệ</a:t>
          </a:r>
          <a:endParaRPr lang="en-US" sz="2800" kern="1200" dirty="0"/>
        </a:p>
      </dsp:txBody>
      <dsp:txXfrm>
        <a:off x="2625011" y="3213156"/>
        <a:ext cx="7246446" cy="832203"/>
      </dsp:txXfrm>
    </dsp:sp>
    <dsp:sp modelId="{DF953922-97E9-4805-A785-59CA1D0D8EBA}">
      <dsp:nvSpPr>
        <dsp:cNvPr id="0" name=""/>
        <dsp:cNvSpPr/>
      </dsp:nvSpPr>
      <dsp:spPr>
        <a:xfrm>
          <a:off x="1603192" y="4188277"/>
          <a:ext cx="922261" cy="922261"/>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F453F-5A72-46C0-8378-C0675DAFEDD6}">
      <dsp:nvSpPr>
        <dsp:cNvPr id="0" name=""/>
        <dsp:cNvSpPr/>
      </dsp:nvSpPr>
      <dsp:spPr>
        <a:xfrm>
          <a:off x="2580789" y="4188277"/>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err="1"/>
            <a:t>Phát</a:t>
          </a:r>
          <a:r>
            <a:rPr lang="en-US" sz="2800" kern="1200" dirty="0"/>
            <a:t> </a:t>
          </a:r>
          <a:r>
            <a:rPr lang="en-US" sz="2800" kern="1200" dirty="0" err="1"/>
            <a:t>triển</a:t>
          </a:r>
          <a:r>
            <a:rPr lang="en-US" sz="2800" kern="1200" dirty="0"/>
            <a:t> </a:t>
          </a:r>
          <a:r>
            <a:rPr lang="en-US" sz="2800" kern="1200" dirty="0" err="1"/>
            <a:t>tài</a:t>
          </a:r>
          <a:r>
            <a:rPr lang="en-US" sz="2800" kern="1200" dirty="0"/>
            <a:t> </a:t>
          </a:r>
          <a:r>
            <a:rPr lang="en-US" sz="2800" kern="1200" dirty="0" err="1"/>
            <a:t>nguyên</a:t>
          </a:r>
          <a:r>
            <a:rPr lang="en-US" sz="2800" kern="1200" dirty="0"/>
            <a:t> </a:t>
          </a:r>
          <a:r>
            <a:rPr lang="en-US" sz="2800" kern="1200" dirty="0" err="1"/>
            <a:t>mới</a:t>
          </a:r>
          <a:endParaRPr lang="en-US" sz="2800" kern="1200" dirty="0"/>
        </a:p>
      </dsp:txBody>
      <dsp:txXfrm>
        <a:off x="2625818" y="4233306"/>
        <a:ext cx="7246446" cy="832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9BD8-74B2-0E42-9770-540689405026}">
      <dsp:nvSpPr>
        <dsp:cNvPr id="0" name=""/>
        <dsp:cNvSpPr/>
      </dsp:nvSpPr>
      <dsp:spPr>
        <a:xfrm>
          <a:off x="-5862135" y="-897147"/>
          <a:ext cx="6978870" cy="6978870"/>
        </a:xfrm>
        <a:prstGeom prst="blockArc">
          <a:avLst>
            <a:gd name="adj1" fmla="val 18900000"/>
            <a:gd name="adj2" fmla="val 2700000"/>
            <a:gd name="adj3" fmla="val 31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6C94ED-05DF-284D-B828-706175A5AB06}">
      <dsp:nvSpPr>
        <dsp:cNvPr id="0" name=""/>
        <dsp:cNvSpPr/>
      </dsp:nvSpPr>
      <dsp:spPr>
        <a:xfrm>
          <a:off x="560971" y="292088"/>
          <a:ext cx="9808180" cy="64827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572" tIns="55880" rIns="55880" bIns="55880" numCol="1" spcCol="1270" anchor="ctr" anchorCtr="0">
          <a:noAutofit/>
        </a:bodyPr>
        <a:lstStyle/>
        <a:p>
          <a:pPr marL="0" lvl="0" indent="0" algn="l" defTabSz="977900" rtl="0">
            <a:lnSpc>
              <a:spcPct val="90000"/>
            </a:lnSpc>
            <a:spcBef>
              <a:spcPct val="0"/>
            </a:spcBef>
            <a:spcAft>
              <a:spcPct val="35000"/>
            </a:spcAft>
            <a:buNone/>
          </a:pPr>
          <a:r>
            <a:rPr lang="en-US" sz="2200" kern="1200" dirty="0" err="1"/>
            <a:t>Tạo</a:t>
          </a:r>
          <a:r>
            <a:rPr lang="en-US" sz="2200" kern="1200" dirty="0"/>
            <a:t> </a:t>
          </a:r>
          <a:r>
            <a:rPr lang="en-US" sz="2200" kern="1200" dirty="0" err="1"/>
            <a:t>công</a:t>
          </a:r>
          <a:r>
            <a:rPr lang="en-US" sz="2200" kern="1200" dirty="0"/>
            <a:t> </a:t>
          </a:r>
          <a:r>
            <a:rPr lang="en-US" sz="2200" kern="1200" dirty="0" err="1"/>
            <a:t>ăn</a:t>
          </a:r>
          <a:r>
            <a:rPr lang="en-US" sz="2200" kern="1200" dirty="0"/>
            <a:t> </a:t>
          </a:r>
          <a:r>
            <a:rPr lang="en-US" sz="2200" kern="1200" dirty="0" err="1"/>
            <a:t>việc</a:t>
          </a:r>
          <a:r>
            <a:rPr lang="en-US" sz="2200" kern="1200" dirty="0"/>
            <a:t> </a:t>
          </a:r>
          <a:r>
            <a:rPr lang="en-US" sz="2200" kern="1200" dirty="0" err="1"/>
            <a:t>làm</a:t>
          </a:r>
          <a:r>
            <a:rPr lang="en-US" sz="2200" kern="1200" dirty="0"/>
            <a:t> </a:t>
          </a:r>
          <a:r>
            <a:rPr lang="en-US" sz="2200" kern="1200" dirty="0" err="1"/>
            <a:t>cho</a:t>
          </a:r>
          <a:r>
            <a:rPr lang="en-US" sz="2200" kern="1200" dirty="0"/>
            <a:t> </a:t>
          </a:r>
          <a:r>
            <a:rPr lang="en-US" sz="2200" kern="1200" dirty="0" err="1"/>
            <a:t>người</a:t>
          </a:r>
          <a:r>
            <a:rPr lang="en-US" sz="2200" kern="1200" dirty="0"/>
            <a:t> </a:t>
          </a:r>
          <a:r>
            <a:rPr lang="en-US" sz="2200" kern="1200" dirty="0" err="1"/>
            <a:t>lao</a:t>
          </a:r>
          <a:r>
            <a:rPr lang="en-US" sz="2200" kern="1200" dirty="0"/>
            <a:t> </a:t>
          </a:r>
          <a:r>
            <a:rPr lang="en-US" sz="2200" kern="1200" dirty="0" err="1"/>
            <a:t>động</a:t>
          </a:r>
          <a:endParaRPr lang="en-US" sz="2200" kern="1200" dirty="0"/>
        </a:p>
      </dsp:txBody>
      <dsp:txXfrm>
        <a:off x="560971" y="292088"/>
        <a:ext cx="9808180" cy="648279"/>
      </dsp:txXfrm>
    </dsp:sp>
    <dsp:sp modelId="{AA908C10-FAC7-B24A-A54A-0EC58DFF7ABE}">
      <dsp:nvSpPr>
        <dsp:cNvPr id="0" name=""/>
        <dsp:cNvSpPr/>
      </dsp:nvSpPr>
      <dsp:spPr>
        <a:xfrm>
          <a:off x="145916" y="219065"/>
          <a:ext cx="810349" cy="81034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659842-38B3-7343-A56E-CD61A6D1C445}">
      <dsp:nvSpPr>
        <dsp:cNvPr id="0" name=""/>
        <dsp:cNvSpPr/>
      </dsp:nvSpPr>
      <dsp:spPr>
        <a:xfrm>
          <a:off x="952624" y="1296040"/>
          <a:ext cx="9343642" cy="64827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57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err="1"/>
            <a:t>Môi</a:t>
          </a:r>
          <a:r>
            <a:rPr lang="en-US" sz="2200" kern="1200" dirty="0"/>
            <a:t> </a:t>
          </a:r>
          <a:r>
            <a:rPr lang="en-US" sz="2200" kern="1200" dirty="0" err="1"/>
            <a:t>trường</a:t>
          </a:r>
          <a:r>
            <a:rPr lang="en-US" sz="2200" kern="1200" dirty="0"/>
            <a:t> </a:t>
          </a:r>
          <a:r>
            <a:rPr lang="en-US" sz="2200" kern="1200" dirty="0" err="1"/>
            <a:t>làm</a:t>
          </a:r>
          <a:r>
            <a:rPr lang="en-US" sz="2200" kern="1200" dirty="0"/>
            <a:t> </a:t>
          </a:r>
          <a:r>
            <a:rPr lang="en-US" sz="2200" kern="1200" dirty="0" err="1"/>
            <a:t>việc</a:t>
          </a:r>
          <a:r>
            <a:rPr lang="en-US" sz="2200" kern="1200" dirty="0"/>
            <a:t> an </a:t>
          </a:r>
          <a:r>
            <a:rPr lang="en-US" sz="2200" kern="1200" dirty="0" err="1"/>
            <a:t>toàn</a:t>
          </a:r>
          <a:r>
            <a:rPr lang="en-US" sz="2200" kern="1200" dirty="0"/>
            <a:t>, </a:t>
          </a:r>
          <a:r>
            <a:rPr lang="en-US" sz="2200" kern="1200" dirty="0" err="1"/>
            <a:t>đảm</a:t>
          </a:r>
          <a:r>
            <a:rPr lang="en-US" sz="2200" kern="1200" dirty="0"/>
            <a:t> </a:t>
          </a:r>
          <a:r>
            <a:rPr lang="en-US" sz="2200" kern="1200" dirty="0" err="1"/>
            <a:t>bảo</a:t>
          </a:r>
          <a:r>
            <a:rPr lang="en-US" sz="2200" kern="1200" dirty="0"/>
            <a:t> </a:t>
          </a:r>
          <a:r>
            <a:rPr lang="en-US" sz="2200" kern="1200" dirty="0" err="1"/>
            <a:t>quyền</a:t>
          </a:r>
          <a:r>
            <a:rPr lang="en-US" sz="2200" kern="1200" dirty="0"/>
            <a:t> </a:t>
          </a:r>
          <a:r>
            <a:rPr lang="en-US" sz="2200" kern="1200" dirty="0" err="1"/>
            <a:t>riêng</a:t>
          </a:r>
          <a:r>
            <a:rPr lang="en-US" sz="2200" kern="1200" dirty="0"/>
            <a:t> </a:t>
          </a:r>
          <a:r>
            <a:rPr lang="en-US" sz="2200" kern="1200" dirty="0" err="1"/>
            <a:t>tư</a:t>
          </a:r>
          <a:r>
            <a:rPr lang="en-US" sz="2200" kern="1200" dirty="0"/>
            <a:t> </a:t>
          </a:r>
          <a:r>
            <a:rPr lang="en-US" sz="2200" kern="1200" dirty="0" err="1"/>
            <a:t>cá</a:t>
          </a:r>
          <a:r>
            <a:rPr lang="en-US" sz="2200" kern="1200" dirty="0"/>
            <a:t> </a:t>
          </a:r>
          <a:r>
            <a:rPr lang="en-US" sz="2200" kern="1200" dirty="0" err="1"/>
            <a:t>nhân</a:t>
          </a:r>
          <a:endParaRPr lang="en-US" sz="2200" kern="1200" dirty="0"/>
        </a:p>
      </dsp:txBody>
      <dsp:txXfrm>
        <a:off x="952624" y="1296040"/>
        <a:ext cx="9343642" cy="648279"/>
      </dsp:txXfrm>
    </dsp:sp>
    <dsp:sp modelId="{C642C6FC-2DD7-CA47-B10A-BBF0495A1190}">
      <dsp:nvSpPr>
        <dsp:cNvPr id="0" name=""/>
        <dsp:cNvSpPr/>
      </dsp:nvSpPr>
      <dsp:spPr>
        <a:xfrm>
          <a:off x="547449" y="1215005"/>
          <a:ext cx="810349" cy="81034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02CB9E8-FFE9-8848-821A-1EAE19694A06}">
      <dsp:nvSpPr>
        <dsp:cNvPr id="0" name=""/>
        <dsp:cNvSpPr/>
      </dsp:nvSpPr>
      <dsp:spPr>
        <a:xfrm>
          <a:off x="1043214" y="2275305"/>
          <a:ext cx="9201067" cy="64827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57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err="1"/>
            <a:t>Trang</a:t>
          </a:r>
          <a:r>
            <a:rPr lang="en-US" sz="2200" kern="1200" dirty="0"/>
            <a:t> </a:t>
          </a:r>
          <a:r>
            <a:rPr lang="en-US" sz="2200" kern="1200" dirty="0" err="1"/>
            <a:t>bị</a:t>
          </a:r>
          <a:r>
            <a:rPr lang="en-US" sz="2200" kern="1200" dirty="0"/>
            <a:t> </a:t>
          </a:r>
          <a:r>
            <a:rPr lang="en-US" sz="2200" kern="1200" dirty="0" err="1"/>
            <a:t>bảo</a:t>
          </a:r>
          <a:r>
            <a:rPr lang="en-US" sz="2200" kern="1200" dirty="0"/>
            <a:t> </a:t>
          </a:r>
          <a:r>
            <a:rPr lang="en-US" sz="2200" kern="1200" dirty="0" err="1"/>
            <a:t>hộ</a:t>
          </a:r>
          <a:r>
            <a:rPr lang="en-US" sz="2200" kern="1200" dirty="0"/>
            <a:t> </a:t>
          </a:r>
          <a:r>
            <a:rPr lang="en-US" sz="2200" kern="1200" dirty="0" err="1"/>
            <a:t>lao</a:t>
          </a:r>
          <a:r>
            <a:rPr lang="en-US" sz="2200" kern="1200" dirty="0"/>
            <a:t> </a:t>
          </a:r>
          <a:r>
            <a:rPr lang="en-US" sz="2200" kern="1200" dirty="0" err="1"/>
            <a:t>động</a:t>
          </a:r>
          <a:r>
            <a:rPr lang="en-US" sz="2200" kern="1200" dirty="0"/>
            <a:t>, </a:t>
          </a:r>
          <a:r>
            <a:rPr lang="en-US" sz="2200" kern="1200" dirty="0" err="1"/>
            <a:t>trang</a:t>
          </a:r>
          <a:r>
            <a:rPr lang="en-US" sz="2200" kern="1200" dirty="0"/>
            <a:t> </a:t>
          </a:r>
          <a:r>
            <a:rPr lang="en-US" sz="2200" kern="1200" dirty="0" err="1"/>
            <a:t>thiết</a:t>
          </a:r>
          <a:r>
            <a:rPr lang="en-US" sz="2200" kern="1200" dirty="0"/>
            <a:t> </a:t>
          </a:r>
          <a:r>
            <a:rPr lang="en-US" sz="2200" kern="1200" dirty="0" err="1"/>
            <a:t>bị</a:t>
          </a:r>
          <a:r>
            <a:rPr lang="en-US" sz="2200" kern="1200" dirty="0"/>
            <a:t>, </a:t>
          </a:r>
          <a:r>
            <a:rPr lang="en-US" sz="2200" kern="1200" dirty="0" err="1"/>
            <a:t>máy</a:t>
          </a:r>
          <a:r>
            <a:rPr lang="en-US" sz="2200" kern="1200" dirty="0"/>
            <a:t> </a:t>
          </a:r>
          <a:r>
            <a:rPr lang="en-US" sz="2200" kern="1200" dirty="0" err="1"/>
            <a:t>móc</a:t>
          </a:r>
          <a:endParaRPr lang="en-US" sz="2200" kern="1200" dirty="0"/>
        </a:p>
      </dsp:txBody>
      <dsp:txXfrm>
        <a:off x="1043214" y="2275305"/>
        <a:ext cx="9201067" cy="648279"/>
      </dsp:txXfrm>
    </dsp:sp>
    <dsp:sp modelId="{5071F55E-9523-6944-90C7-F515FB0F10E0}">
      <dsp:nvSpPr>
        <dsp:cNvPr id="0" name=""/>
        <dsp:cNvSpPr/>
      </dsp:nvSpPr>
      <dsp:spPr>
        <a:xfrm>
          <a:off x="690025" y="2187113"/>
          <a:ext cx="810349" cy="81034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DDFE8D-63E7-2B4C-9702-F067D5F11695}">
      <dsp:nvSpPr>
        <dsp:cNvPr id="0" name=""/>
        <dsp:cNvSpPr/>
      </dsp:nvSpPr>
      <dsp:spPr>
        <a:xfrm>
          <a:off x="952624" y="3240256"/>
          <a:ext cx="9343642" cy="64827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57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err="1"/>
            <a:t>Trả</a:t>
          </a:r>
          <a:r>
            <a:rPr lang="en-US" sz="2200" kern="1200" dirty="0"/>
            <a:t> </a:t>
          </a:r>
          <a:r>
            <a:rPr lang="en-US" sz="2200" kern="1200" dirty="0" err="1"/>
            <a:t>lương</a:t>
          </a:r>
          <a:r>
            <a:rPr lang="en-US" sz="2200" kern="1200" dirty="0"/>
            <a:t> </a:t>
          </a:r>
          <a:r>
            <a:rPr lang="en-US" sz="2200" kern="1200" dirty="0" err="1"/>
            <a:t>đầy</a:t>
          </a:r>
          <a:r>
            <a:rPr lang="en-US" sz="2200" kern="1200" dirty="0"/>
            <a:t> </a:t>
          </a:r>
          <a:r>
            <a:rPr lang="en-US" sz="2200" kern="1200" dirty="0" err="1"/>
            <a:t>đủ</a:t>
          </a:r>
          <a:r>
            <a:rPr lang="en-US" sz="2200" kern="1200" dirty="0"/>
            <a:t> </a:t>
          </a:r>
          <a:r>
            <a:rPr lang="en-US" sz="2200" kern="1200" dirty="0" err="1"/>
            <a:t>và</a:t>
          </a:r>
          <a:r>
            <a:rPr lang="en-US" sz="2200" kern="1200" dirty="0"/>
            <a:t> </a:t>
          </a:r>
          <a:r>
            <a:rPr lang="en-US" sz="2200" kern="1200" dirty="0" err="1"/>
            <a:t>hưởng</a:t>
          </a:r>
          <a:r>
            <a:rPr lang="en-US" sz="2200" kern="1200" dirty="0"/>
            <a:t> </a:t>
          </a:r>
          <a:r>
            <a:rPr lang="en-US" sz="2200" kern="1200" dirty="0" err="1"/>
            <a:t>các</a:t>
          </a:r>
          <a:r>
            <a:rPr lang="en-US" sz="2200" kern="1200" dirty="0"/>
            <a:t> </a:t>
          </a:r>
          <a:r>
            <a:rPr lang="en-US" sz="2200" kern="1200" dirty="0" err="1"/>
            <a:t>quyền</a:t>
          </a:r>
          <a:r>
            <a:rPr lang="en-US" sz="2200" kern="1200" dirty="0"/>
            <a:t> </a:t>
          </a:r>
          <a:r>
            <a:rPr lang="en-US" sz="2200" kern="1200" dirty="0" err="1"/>
            <a:t>lợi</a:t>
          </a:r>
          <a:r>
            <a:rPr lang="en-US" sz="2200" kern="1200" dirty="0"/>
            <a:t> </a:t>
          </a:r>
          <a:r>
            <a:rPr lang="en-US" sz="2200" kern="1200" dirty="0" err="1"/>
            <a:t>theo</a:t>
          </a:r>
          <a:r>
            <a:rPr lang="en-US" sz="2200" kern="1200" dirty="0"/>
            <a:t> </a:t>
          </a:r>
          <a:r>
            <a:rPr lang="en-US" sz="2200" kern="1200" dirty="0" err="1"/>
            <a:t>quy</a:t>
          </a:r>
          <a:r>
            <a:rPr lang="en-US" sz="2200" kern="1200" dirty="0"/>
            <a:t> </a:t>
          </a:r>
          <a:r>
            <a:rPr lang="en-US" sz="2200" kern="1200" dirty="0" err="1"/>
            <a:t>định</a:t>
          </a:r>
          <a:r>
            <a:rPr lang="en-US" sz="2200" kern="1200" dirty="0"/>
            <a:t> </a:t>
          </a:r>
          <a:r>
            <a:rPr lang="en-US" sz="2200" kern="1200" dirty="0" err="1"/>
            <a:t>của</a:t>
          </a:r>
          <a:r>
            <a:rPr lang="en-US" sz="2200" kern="1200" dirty="0"/>
            <a:t> </a:t>
          </a:r>
          <a:r>
            <a:rPr lang="en-US" sz="2200" kern="1200" dirty="0" err="1"/>
            <a:t>pháp</a:t>
          </a:r>
          <a:r>
            <a:rPr lang="en-US" sz="2200" kern="1200" dirty="0"/>
            <a:t> </a:t>
          </a:r>
          <a:r>
            <a:rPr lang="en-US" sz="2200" kern="1200" dirty="0" err="1"/>
            <a:t>luật</a:t>
          </a:r>
          <a:endParaRPr lang="en-US" sz="2200" kern="1200" dirty="0"/>
        </a:p>
      </dsp:txBody>
      <dsp:txXfrm>
        <a:off x="952624" y="3240256"/>
        <a:ext cx="9343642" cy="648279"/>
      </dsp:txXfrm>
    </dsp:sp>
    <dsp:sp modelId="{6BE4B459-CFA7-E54C-BAA1-EDD6CE25382D}">
      <dsp:nvSpPr>
        <dsp:cNvPr id="0" name=""/>
        <dsp:cNvSpPr/>
      </dsp:nvSpPr>
      <dsp:spPr>
        <a:xfrm>
          <a:off x="547449" y="3159221"/>
          <a:ext cx="810349" cy="81034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A5300D5-CBF9-8B4F-B204-1EE85945E310}">
      <dsp:nvSpPr>
        <dsp:cNvPr id="0" name=""/>
        <dsp:cNvSpPr/>
      </dsp:nvSpPr>
      <dsp:spPr>
        <a:xfrm>
          <a:off x="488086" y="4212364"/>
          <a:ext cx="9808180" cy="64827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57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err="1"/>
            <a:t>Có</a:t>
          </a:r>
          <a:r>
            <a:rPr lang="en-US" sz="2200" kern="1200" dirty="0"/>
            <a:t> </a:t>
          </a:r>
          <a:r>
            <a:rPr lang="en-US" sz="2200" kern="1200" dirty="0" err="1"/>
            <a:t>cơ</a:t>
          </a:r>
          <a:r>
            <a:rPr lang="en-US" sz="2200" kern="1200" dirty="0"/>
            <a:t> </a:t>
          </a:r>
          <a:r>
            <a:rPr lang="en-US" sz="2200" kern="1200" dirty="0" err="1"/>
            <a:t>hội</a:t>
          </a:r>
          <a:r>
            <a:rPr lang="en-US" sz="2200" kern="1200" dirty="0"/>
            <a:t> </a:t>
          </a:r>
          <a:r>
            <a:rPr lang="en-US" sz="2200" kern="1200" dirty="0" err="1"/>
            <a:t>thăng</a:t>
          </a:r>
          <a:r>
            <a:rPr lang="en-US" sz="2200" kern="1200" dirty="0"/>
            <a:t> </a:t>
          </a:r>
          <a:r>
            <a:rPr lang="en-US" sz="2200" kern="1200" dirty="0" err="1"/>
            <a:t>tiến</a:t>
          </a:r>
          <a:endParaRPr lang="en-US" sz="2200" kern="1200" dirty="0"/>
        </a:p>
      </dsp:txBody>
      <dsp:txXfrm>
        <a:off x="488086" y="4212364"/>
        <a:ext cx="9808180" cy="648279"/>
      </dsp:txXfrm>
    </dsp:sp>
    <dsp:sp modelId="{A5084FCC-0225-9542-9351-3044D715F6D1}">
      <dsp:nvSpPr>
        <dsp:cNvPr id="0" name=""/>
        <dsp:cNvSpPr/>
      </dsp:nvSpPr>
      <dsp:spPr>
        <a:xfrm>
          <a:off x="82911" y="4131329"/>
          <a:ext cx="810349" cy="81034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43B41-6ACD-45CF-83B1-8779981D1639}">
      <dsp:nvSpPr>
        <dsp:cNvPr id="0" name=""/>
        <dsp:cNvSpPr/>
      </dsp:nvSpPr>
      <dsp:spPr>
        <a:xfrm>
          <a:off x="-5774167" y="-864322"/>
          <a:ext cx="6880992" cy="6880992"/>
        </a:xfrm>
        <a:prstGeom prst="blockArc">
          <a:avLst>
            <a:gd name="adj1" fmla="val 18900000"/>
            <a:gd name="adj2" fmla="val 2700000"/>
            <a:gd name="adj3" fmla="val 31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C0D3D-7D46-4524-BF42-DCB3F36A7667}">
      <dsp:nvSpPr>
        <dsp:cNvPr id="0" name=""/>
        <dsp:cNvSpPr/>
      </dsp:nvSpPr>
      <dsp:spPr>
        <a:xfrm>
          <a:off x="481356" y="319382"/>
          <a:ext cx="9539538"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Cung</a:t>
          </a:r>
          <a:r>
            <a:rPr lang="en-US" sz="3100" kern="1200" dirty="0"/>
            <a:t> </a:t>
          </a:r>
          <a:r>
            <a:rPr lang="en-US" sz="3100" kern="1200" dirty="0" err="1"/>
            <a:t>cấp</a:t>
          </a:r>
          <a:r>
            <a:rPr lang="en-US" sz="3100" kern="1200" dirty="0"/>
            <a:t> </a:t>
          </a:r>
          <a:r>
            <a:rPr lang="en-US" sz="3100" kern="1200" dirty="0" err="1"/>
            <a:t>hàng</a:t>
          </a:r>
          <a:r>
            <a:rPr lang="en-US" sz="3100" kern="1200" dirty="0"/>
            <a:t> </a:t>
          </a:r>
          <a:r>
            <a:rPr lang="en-US" sz="3100" kern="1200" dirty="0" err="1"/>
            <a:t>hóa</a:t>
          </a:r>
          <a:r>
            <a:rPr lang="en-US" sz="3100" kern="1200" dirty="0"/>
            <a:t>, </a:t>
          </a:r>
          <a:r>
            <a:rPr lang="en-US" sz="3100" kern="1200" dirty="0" err="1"/>
            <a:t>dịch</a:t>
          </a:r>
          <a:r>
            <a:rPr lang="en-US" sz="3100" kern="1200" dirty="0"/>
            <a:t> </a:t>
          </a:r>
          <a:r>
            <a:rPr lang="en-US" sz="3100" kern="1200" dirty="0" err="1"/>
            <a:t>vụ</a:t>
          </a:r>
          <a:r>
            <a:rPr lang="en-US" sz="3100" kern="1200" dirty="0"/>
            <a:t> an </a:t>
          </a:r>
          <a:r>
            <a:rPr lang="en-US" sz="3100" kern="1200" dirty="0" err="1"/>
            <a:t>toàn</a:t>
          </a:r>
          <a:r>
            <a:rPr lang="en-US" sz="3100" kern="1200" dirty="0"/>
            <a:t>, </a:t>
          </a:r>
          <a:r>
            <a:rPr lang="en-US" sz="3100" kern="1200" dirty="0" err="1"/>
            <a:t>chất</a:t>
          </a:r>
          <a:r>
            <a:rPr lang="en-US" sz="3100" kern="1200" dirty="0"/>
            <a:t> </a:t>
          </a:r>
          <a:r>
            <a:rPr lang="en-US" sz="3100" kern="1200" dirty="0" err="1"/>
            <a:t>lượng</a:t>
          </a:r>
          <a:endParaRPr lang="en-US" sz="3100" kern="1200" dirty="0"/>
        </a:p>
      </dsp:txBody>
      <dsp:txXfrm>
        <a:off x="481356" y="319382"/>
        <a:ext cx="9539538" cy="639173"/>
      </dsp:txXfrm>
    </dsp:sp>
    <dsp:sp modelId="{D2F803A0-644C-4F1F-8B4D-792730CDD06F}">
      <dsp:nvSpPr>
        <dsp:cNvPr id="0" name=""/>
        <dsp:cNvSpPr/>
      </dsp:nvSpPr>
      <dsp:spPr>
        <a:xfrm>
          <a:off x="81873" y="239485"/>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CE5A4-F993-4EC7-B73E-5D9DEBBF6061}">
      <dsp:nvSpPr>
        <dsp:cNvPr id="0" name=""/>
        <dsp:cNvSpPr/>
      </dsp:nvSpPr>
      <dsp:spPr>
        <a:xfrm>
          <a:off x="939369" y="1277835"/>
          <a:ext cx="9081525"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Thông</a:t>
          </a:r>
          <a:r>
            <a:rPr lang="en-US" sz="3100" kern="1200" dirty="0"/>
            <a:t> tin </a:t>
          </a:r>
          <a:r>
            <a:rPr lang="en-US" sz="3100" kern="1200" dirty="0" err="1"/>
            <a:t>sản</a:t>
          </a:r>
          <a:r>
            <a:rPr lang="en-US" sz="3100" kern="1200" dirty="0"/>
            <a:t> </a:t>
          </a:r>
          <a:r>
            <a:rPr lang="en-US" sz="3100" kern="1200" dirty="0" err="1"/>
            <a:t>phẩm</a:t>
          </a:r>
          <a:r>
            <a:rPr lang="en-US" sz="3100" kern="1200" dirty="0"/>
            <a:t>, </a:t>
          </a:r>
          <a:r>
            <a:rPr lang="en-US" sz="3100" kern="1200" dirty="0" err="1"/>
            <a:t>định</a:t>
          </a:r>
          <a:r>
            <a:rPr lang="en-US" sz="3100" kern="1200" dirty="0"/>
            <a:t> </a:t>
          </a:r>
          <a:r>
            <a:rPr lang="en-US" sz="3100" kern="1200" dirty="0" err="1"/>
            <a:t>giá</a:t>
          </a:r>
          <a:r>
            <a:rPr lang="en-US" sz="3100" kern="1200" dirty="0"/>
            <a:t> </a:t>
          </a:r>
          <a:r>
            <a:rPr lang="en-US" sz="3100" kern="1200" dirty="0" err="1"/>
            <a:t>rõ</a:t>
          </a:r>
          <a:r>
            <a:rPr lang="en-US" sz="3100" kern="1200" dirty="0"/>
            <a:t> </a:t>
          </a:r>
          <a:r>
            <a:rPr lang="en-US" sz="3100" kern="1200" dirty="0" err="1"/>
            <a:t>ràng</a:t>
          </a:r>
          <a:endParaRPr lang="en-US" sz="3100" kern="1200" dirty="0"/>
        </a:p>
      </dsp:txBody>
      <dsp:txXfrm>
        <a:off x="939369" y="1277835"/>
        <a:ext cx="9081525" cy="639173"/>
      </dsp:txXfrm>
    </dsp:sp>
    <dsp:sp modelId="{35650A32-655D-44D0-8FF6-DA26FDA20A6A}">
      <dsp:nvSpPr>
        <dsp:cNvPr id="0" name=""/>
        <dsp:cNvSpPr/>
      </dsp:nvSpPr>
      <dsp:spPr>
        <a:xfrm>
          <a:off x="539886" y="1197938"/>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459E19-6F53-4DF4-A60F-747CCE6B5166}">
      <dsp:nvSpPr>
        <dsp:cNvPr id="0" name=""/>
        <dsp:cNvSpPr/>
      </dsp:nvSpPr>
      <dsp:spPr>
        <a:xfrm>
          <a:off x="1079942" y="2236288"/>
          <a:ext cx="8940952"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Hệ</a:t>
          </a:r>
          <a:r>
            <a:rPr lang="en-US" sz="3100" kern="1200" dirty="0"/>
            <a:t> </a:t>
          </a:r>
          <a:r>
            <a:rPr lang="en-US" sz="3100" kern="1200" dirty="0" err="1"/>
            <a:t>thống</a:t>
          </a:r>
          <a:r>
            <a:rPr lang="en-US" sz="3100" kern="1200" dirty="0"/>
            <a:t> </a:t>
          </a:r>
          <a:r>
            <a:rPr lang="en-US" sz="3100" kern="1200" dirty="0" err="1"/>
            <a:t>phân</a:t>
          </a:r>
          <a:r>
            <a:rPr lang="en-US" sz="3100" kern="1200" dirty="0"/>
            <a:t> </a:t>
          </a:r>
          <a:r>
            <a:rPr lang="en-US" sz="3100" kern="1200" dirty="0" err="1"/>
            <a:t>phối</a:t>
          </a:r>
          <a:endParaRPr lang="en-US" sz="3100" kern="1200" dirty="0"/>
        </a:p>
      </dsp:txBody>
      <dsp:txXfrm>
        <a:off x="1079942" y="2236288"/>
        <a:ext cx="8940952" cy="639173"/>
      </dsp:txXfrm>
    </dsp:sp>
    <dsp:sp modelId="{BF5DE8E5-8BE2-4F08-A674-301B93BF055F}">
      <dsp:nvSpPr>
        <dsp:cNvPr id="0" name=""/>
        <dsp:cNvSpPr/>
      </dsp:nvSpPr>
      <dsp:spPr>
        <a:xfrm>
          <a:off x="680459" y="2156391"/>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E757BB-53EC-4FCD-BC00-D91FF60450AE}">
      <dsp:nvSpPr>
        <dsp:cNvPr id="0" name=""/>
        <dsp:cNvSpPr/>
      </dsp:nvSpPr>
      <dsp:spPr>
        <a:xfrm>
          <a:off x="939369" y="3194741"/>
          <a:ext cx="9081525"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Bán</a:t>
          </a:r>
          <a:r>
            <a:rPr lang="en-US" sz="3100" kern="1200" dirty="0"/>
            <a:t> </a:t>
          </a:r>
          <a:r>
            <a:rPr lang="en-US" sz="3100" kern="1200" dirty="0" err="1"/>
            <a:t>hàng</a:t>
          </a:r>
          <a:endParaRPr lang="en-US" sz="3100" kern="1200" dirty="0"/>
        </a:p>
      </dsp:txBody>
      <dsp:txXfrm>
        <a:off x="939369" y="3194741"/>
        <a:ext cx="9081525" cy="639173"/>
      </dsp:txXfrm>
    </dsp:sp>
    <dsp:sp modelId="{A95AB1C1-607B-49BD-8A82-1432F84E94BC}">
      <dsp:nvSpPr>
        <dsp:cNvPr id="0" name=""/>
        <dsp:cNvSpPr/>
      </dsp:nvSpPr>
      <dsp:spPr>
        <a:xfrm>
          <a:off x="539886" y="3114844"/>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DB948F-1AEA-441F-A844-674AB4F86176}">
      <dsp:nvSpPr>
        <dsp:cNvPr id="0" name=""/>
        <dsp:cNvSpPr/>
      </dsp:nvSpPr>
      <dsp:spPr>
        <a:xfrm>
          <a:off x="505682" y="4176243"/>
          <a:ext cx="9539538"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err="1"/>
            <a:t>Cạnh</a:t>
          </a:r>
          <a:r>
            <a:rPr lang="en-US" sz="3100" kern="1200" dirty="0"/>
            <a:t> </a:t>
          </a:r>
          <a:r>
            <a:rPr lang="en-US" sz="3100" kern="1200" dirty="0" err="1"/>
            <a:t>tranh</a:t>
          </a:r>
          <a:endParaRPr lang="en-US" sz="3100" kern="1200" dirty="0"/>
        </a:p>
      </dsp:txBody>
      <dsp:txXfrm>
        <a:off x="505682" y="4176243"/>
        <a:ext cx="9539538" cy="639173"/>
      </dsp:txXfrm>
    </dsp:sp>
    <dsp:sp modelId="{30D4604C-4E77-4DF4-BABE-FDC7DA3E803D}">
      <dsp:nvSpPr>
        <dsp:cNvPr id="0" name=""/>
        <dsp:cNvSpPr/>
      </dsp:nvSpPr>
      <dsp:spPr>
        <a:xfrm>
          <a:off x="81873" y="4073297"/>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25CD3-F646-4E60-92FF-8F90E78ACDE2}">
      <dsp:nvSpPr>
        <dsp:cNvPr id="0" name=""/>
        <dsp:cNvSpPr/>
      </dsp:nvSpPr>
      <dsp:spPr>
        <a:xfrm rot="5400000">
          <a:off x="-167354" y="167818"/>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p>
      </dsp:txBody>
      <dsp:txXfrm rot="-5400000">
        <a:off x="2" y="390958"/>
        <a:ext cx="780989" cy="334710"/>
      </dsp:txXfrm>
    </dsp:sp>
    <dsp:sp modelId="{8CF0A88F-F9E6-4F94-BD32-09E846D4B237}">
      <dsp:nvSpPr>
        <dsp:cNvPr id="0" name=""/>
        <dsp:cNvSpPr/>
      </dsp:nvSpPr>
      <dsp:spPr>
        <a:xfrm rot="5400000">
          <a:off x="5788135" y="-5006682"/>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Thực</a:t>
          </a:r>
          <a:r>
            <a:rPr lang="en-US" sz="3900" kern="1200" dirty="0"/>
            <a:t> </a:t>
          </a:r>
          <a:r>
            <a:rPr lang="en-US" sz="3900" kern="1200" dirty="0" err="1"/>
            <a:t>hiện</a:t>
          </a:r>
          <a:r>
            <a:rPr lang="en-US" sz="3900" kern="1200" dirty="0"/>
            <a:t> </a:t>
          </a:r>
          <a:r>
            <a:rPr lang="en-US" sz="3900" kern="1200" dirty="0" err="1"/>
            <a:t>đầy</a:t>
          </a:r>
          <a:r>
            <a:rPr lang="en-US" sz="3900" kern="1200" dirty="0"/>
            <a:t> </a:t>
          </a:r>
          <a:r>
            <a:rPr lang="en-US" sz="3900" kern="1200" dirty="0" err="1"/>
            <a:t>đủ</a:t>
          </a:r>
          <a:r>
            <a:rPr lang="en-US" sz="3900" kern="1200" dirty="0"/>
            <a:t> </a:t>
          </a:r>
          <a:r>
            <a:rPr lang="en-US" sz="3900" kern="1200" dirty="0" err="1"/>
            <a:t>quy</a:t>
          </a:r>
          <a:r>
            <a:rPr lang="en-US" sz="3900" kern="1200" dirty="0"/>
            <a:t> </a:t>
          </a:r>
          <a:r>
            <a:rPr lang="en-US" sz="3900" kern="1200" dirty="0" err="1"/>
            <a:t>định</a:t>
          </a:r>
          <a:r>
            <a:rPr lang="en-US" sz="3900" kern="1200" dirty="0"/>
            <a:t> </a:t>
          </a:r>
          <a:r>
            <a:rPr lang="en-US" sz="3900" kern="1200" dirty="0" err="1"/>
            <a:t>về</a:t>
          </a:r>
          <a:r>
            <a:rPr lang="en-US" sz="3900" kern="1200" dirty="0"/>
            <a:t> </a:t>
          </a:r>
          <a:r>
            <a:rPr lang="en-US" sz="3900" kern="1200" dirty="0" err="1"/>
            <a:t>pháp</a:t>
          </a:r>
          <a:r>
            <a:rPr lang="en-US" sz="3900" kern="1200" dirty="0"/>
            <a:t> </a:t>
          </a:r>
          <a:r>
            <a:rPr lang="en-US" sz="3900" kern="1200" dirty="0" err="1"/>
            <a:t>luật</a:t>
          </a:r>
          <a:endParaRPr lang="en-US" sz="3900" kern="1200" dirty="0"/>
        </a:p>
      </dsp:txBody>
      <dsp:txXfrm rot="-5400000">
        <a:off x="780989" y="35866"/>
        <a:ext cx="10704095" cy="654400"/>
      </dsp:txXfrm>
    </dsp:sp>
    <dsp:sp modelId="{9014BD44-CB26-4778-AD1E-EEC9A840BCD0}">
      <dsp:nvSpPr>
        <dsp:cNvPr id="0" name=""/>
        <dsp:cNvSpPr/>
      </dsp:nvSpPr>
      <dsp:spPr>
        <a:xfrm rot="5400000">
          <a:off x="-167354" y="1166599"/>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p>
      </dsp:txBody>
      <dsp:txXfrm rot="-5400000">
        <a:off x="2" y="1389739"/>
        <a:ext cx="780989" cy="334710"/>
      </dsp:txXfrm>
    </dsp:sp>
    <dsp:sp modelId="{85E92C6B-E709-40FC-B4CD-41D8C37F7BD4}">
      <dsp:nvSpPr>
        <dsp:cNvPr id="0" name=""/>
        <dsp:cNvSpPr/>
      </dsp:nvSpPr>
      <dsp:spPr>
        <a:xfrm rot="5400000">
          <a:off x="5788135" y="-4007902"/>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Tuân</a:t>
          </a:r>
          <a:r>
            <a:rPr lang="en-US" sz="3900" kern="1200" dirty="0"/>
            <a:t> </a:t>
          </a:r>
          <a:r>
            <a:rPr lang="en-US" sz="3900" kern="1200" dirty="0" err="1"/>
            <a:t>thủ</a:t>
          </a:r>
          <a:r>
            <a:rPr lang="en-US" sz="3900" kern="1200" dirty="0"/>
            <a:t> </a:t>
          </a:r>
          <a:r>
            <a:rPr lang="en-US" sz="3900" kern="1200" dirty="0" err="1"/>
            <a:t>Luật</a:t>
          </a:r>
          <a:r>
            <a:rPr lang="en-US" sz="3900" kern="1200" dirty="0"/>
            <a:t> </a:t>
          </a:r>
          <a:r>
            <a:rPr lang="en-US" sz="3900" kern="1200" dirty="0" err="1"/>
            <a:t>cạnh</a:t>
          </a:r>
          <a:r>
            <a:rPr lang="en-US" sz="3900" kern="1200" dirty="0"/>
            <a:t> </a:t>
          </a:r>
          <a:r>
            <a:rPr lang="en-US" sz="3900" kern="1200" dirty="0" err="1"/>
            <a:t>tranh</a:t>
          </a:r>
          <a:endParaRPr lang="en-US" sz="3900" kern="1200" dirty="0"/>
        </a:p>
      </dsp:txBody>
      <dsp:txXfrm rot="-5400000">
        <a:off x="780989" y="1034646"/>
        <a:ext cx="10704095" cy="654400"/>
      </dsp:txXfrm>
    </dsp:sp>
    <dsp:sp modelId="{C0C6BEA0-1B9C-4F95-8CF6-00EA6CE11B50}">
      <dsp:nvSpPr>
        <dsp:cNvPr id="0" name=""/>
        <dsp:cNvSpPr/>
      </dsp:nvSpPr>
      <dsp:spPr>
        <a:xfrm rot="5400000">
          <a:off x="-167354" y="2165380"/>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p>
      </dsp:txBody>
      <dsp:txXfrm rot="-5400000">
        <a:off x="2" y="2388520"/>
        <a:ext cx="780989" cy="334710"/>
      </dsp:txXfrm>
    </dsp:sp>
    <dsp:sp modelId="{715A7C70-9A77-4F8B-808C-867135AC12FA}">
      <dsp:nvSpPr>
        <dsp:cNvPr id="0" name=""/>
        <dsp:cNvSpPr/>
      </dsp:nvSpPr>
      <dsp:spPr>
        <a:xfrm rot="5400000">
          <a:off x="5788135" y="-3009121"/>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Bảo</a:t>
          </a:r>
          <a:r>
            <a:rPr lang="en-US" sz="3900" kern="1200" dirty="0"/>
            <a:t> </a:t>
          </a:r>
          <a:r>
            <a:rPr lang="en-US" sz="3900" kern="1200" dirty="0" err="1"/>
            <a:t>vệ</a:t>
          </a:r>
          <a:r>
            <a:rPr lang="en-US" sz="3900" kern="1200" dirty="0"/>
            <a:t> </a:t>
          </a:r>
          <a:r>
            <a:rPr lang="en-US" sz="3900" kern="1200" dirty="0" err="1"/>
            <a:t>khách</a:t>
          </a:r>
          <a:r>
            <a:rPr lang="en-US" sz="3900" kern="1200" dirty="0"/>
            <a:t> </a:t>
          </a:r>
          <a:r>
            <a:rPr lang="en-US" sz="3900" kern="1200" dirty="0" err="1"/>
            <a:t>hàng</a:t>
          </a:r>
          <a:endParaRPr lang="en-US" sz="3900" kern="1200" dirty="0"/>
        </a:p>
      </dsp:txBody>
      <dsp:txXfrm rot="-5400000">
        <a:off x="780989" y="2033427"/>
        <a:ext cx="10704095" cy="654400"/>
      </dsp:txXfrm>
    </dsp:sp>
    <dsp:sp modelId="{4277DDA0-9837-4556-9C46-75DDCA7BD897}">
      <dsp:nvSpPr>
        <dsp:cNvPr id="0" name=""/>
        <dsp:cNvSpPr/>
      </dsp:nvSpPr>
      <dsp:spPr>
        <a:xfrm rot="5400000">
          <a:off x="-167354" y="3164161"/>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4</a:t>
          </a:r>
        </a:p>
      </dsp:txBody>
      <dsp:txXfrm rot="-5400000">
        <a:off x="2" y="3387301"/>
        <a:ext cx="780989" cy="334710"/>
      </dsp:txXfrm>
    </dsp:sp>
    <dsp:sp modelId="{5809232B-4D18-4043-86F5-651753FDF345}">
      <dsp:nvSpPr>
        <dsp:cNvPr id="0" name=""/>
        <dsp:cNvSpPr/>
      </dsp:nvSpPr>
      <dsp:spPr>
        <a:xfrm rot="5400000">
          <a:off x="5788135" y="-2010340"/>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Bảo</a:t>
          </a:r>
          <a:r>
            <a:rPr lang="en-US" sz="3900" kern="1200" dirty="0"/>
            <a:t> </a:t>
          </a:r>
          <a:r>
            <a:rPr lang="en-US" sz="3900" kern="1200" dirty="0" err="1"/>
            <a:t>vệ</a:t>
          </a:r>
          <a:r>
            <a:rPr lang="en-US" sz="3900" kern="1200" dirty="0"/>
            <a:t> </a:t>
          </a:r>
          <a:r>
            <a:rPr lang="en-US" sz="3900" kern="1200" dirty="0" err="1"/>
            <a:t>môi</a:t>
          </a:r>
          <a:r>
            <a:rPr lang="en-US" sz="3900" kern="1200" dirty="0"/>
            <a:t> </a:t>
          </a:r>
          <a:r>
            <a:rPr lang="en-US" sz="3900" kern="1200" dirty="0" err="1"/>
            <a:t>trường</a:t>
          </a:r>
          <a:endParaRPr lang="en-US" sz="3900" kern="1200" dirty="0"/>
        </a:p>
      </dsp:txBody>
      <dsp:txXfrm rot="-5400000">
        <a:off x="780989" y="3032208"/>
        <a:ext cx="10704095" cy="654400"/>
      </dsp:txXfrm>
    </dsp:sp>
    <dsp:sp modelId="{4F9BEBFF-A3E5-45D4-87B6-924403EC3447}">
      <dsp:nvSpPr>
        <dsp:cNvPr id="0" name=""/>
        <dsp:cNvSpPr/>
      </dsp:nvSpPr>
      <dsp:spPr>
        <a:xfrm rot="5400000">
          <a:off x="-167354" y="4162942"/>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5</a:t>
          </a:r>
        </a:p>
      </dsp:txBody>
      <dsp:txXfrm rot="-5400000">
        <a:off x="2" y="4386082"/>
        <a:ext cx="780989" cy="334710"/>
      </dsp:txXfrm>
    </dsp:sp>
    <dsp:sp modelId="{F64BB1D5-3D3B-4D1E-98FB-10CD1ED89B4B}">
      <dsp:nvSpPr>
        <dsp:cNvPr id="0" name=""/>
        <dsp:cNvSpPr/>
      </dsp:nvSpPr>
      <dsp:spPr>
        <a:xfrm rot="5400000">
          <a:off x="5788135" y="-1011559"/>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Khuyến</a:t>
          </a:r>
          <a:r>
            <a:rPr lang="en-US" sz="3900" kern="1200" dirty="0"/>
            <a:t> </a:t>
          </a:r>
          <a:r>
            <a:rPr lang="en-US" sz="3900" kern="1200" dirty="0" err="1"/>
            <a:t>khích</a:t>
          </a:r>
          <a:r>
            <a:rPr lang="en-US" sz="3900" kern="1200" dirty="0"/>
            <a:t> </a:t>
          </a:r>
          <a:r>
            <a:rPr lang="en-US" sz="3900" kern="1200" dirty="0" err="1"/>
            <a:t>phát</a:t>
          </a:r>
          <a:r>
            <a:rPr lang="en-US" sz="3900" kern="1200" dirty="0"/>
            <a:t> </a:t>
          </a:r>
          <a:r>
            <a:rPr lang="en-US" sz="3900" kern="1200" dirty="0" err="1"/>
            <a:t>hiện</a:t>
          </a:r>
          <a:r>
            <a:rPr lang="en-US" sz="3900" kern="1200" dirty="0"/>
            <a:t> </a:t>
          </a:r>
          <a:r>
            <a:rPr lang="en-US" sz="3900" kern="1200" dirty="0" err="1"/>
            <a:t>những</a:t>
          </a:r>
          <a:r>
            <a:rPr lang="en-US" sz="3900" kern="1200" dirty="0"/>
            <a:t> </a:t>
          </a:r>
          <a:r>
            <a:rPr lang="en-US" sz="3900" kern="1200" dirty="0" err="1"/>
            <a:t>hành</a:t>
          </a:r>
          <a:r>
            <a:rPr lang="en-US" sz="3900" kern="1200" dirty="0"/>
            <a:t> vi </a:t>
          </a:r>
          <a:r>
            <a:rPr lang="en-US" sz="3900" kern="1200" dirty="0" err="1"/>
            <a:t>sai</a:t>
          </a:r>
          <a:r>
            <a:rPr lang="en-US" sz="3900" kern="1200" dirty="0"/>
            <a:t> </a:t>
          </a:r>
          <a:r>
            <a:rPr lang="en-US" sz="3900" kern="1200" dirty="0" err="1"/>
            <a:t>trái</a:t>
          </a:r>
          <a:endParaRPr lang="en-US" sz="3900" kern="1200" dirty="0"/>
        </a:p>
      </dsp:txBody>
      <dsp:txXfrm rot="-5400000">
        <a:off x="780989" y="4030989"/>
        <a:ext cx="10704095" cy="65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88865-B3EE-471A-9273-EF0852878344}">
      <dsp:nvSpPr>
        <dsp:cNvPr id="0" name=""/>
        <dsp:cNvSpPr/>
      </dsp:nvSpPr>
      <dsp:spPr>
        <a:xfrm>
          <a:off x="1406" y="728412"/>
          <a:ext cx="4936485" cy="313466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DFA802C-3890-4DAD-9AE0-D7F79909E546}">
      <dsp:nvSpPr>
        <dsp:cNvPr id="0" name=""/>
        <dsp:cNvSpPr/>
      </dsp:nvSpPr>
      <dsp:spPr>
        <a:xfrm>
          <a:off x="549904" y="1249486"/>
          <a:ext cx="4936485" cy="31346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Đạo đức kinh doanh: liên quan đến những nguyên tắc và quy định chỉ đạo những quyết định của doanh nhân và tổ chức</a:t>
          </a:r>
        </a:p>
      </dsp:txBody>
      <dsp:txXfrm>
        <a:off x="641715" y="1341297"/>
        <a:ext cx="4752863" cy="2951046"/>
      </dsp:txXfrm>
    </dsp:sp>
    <dsp:sp modelId="{DF7832BD-EFBE-426A-8CFB-A3BCDB98F075}">
      <dsp:nvSpPr>
        <dsp:cNvPr id="0" name=""/>
        <dsp:cNvSpPr/>
      </dsp:nvSpPr>
      <dsp:spPr>
        <a:xfrm>
          <a:off x="6034889" y="728412"/>
          <a:ext cx="4936485" cy="313466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668F1E8-B363-4C9F-94ED-C44EC858E69C}">
      <dsp:nvSpPr>
        <dsp:cNvPr id="0" name=""/>
        <dsp:cNvSpPr/>
      </dsp:nvSpPr>
      <dsp:spPr>
        <a:xfrm>
          <a:off x="6583387" y="1249486"/>
          <a:ext cx="4936485" cy="31346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Trách nhiệm xã hội: quan tâm đến hậu quả của những quyết định của doanh nhân và tổ chức đến xã hội</a:t>
          </a:r>
        </a:p>
      </dsp:txBody>
      <dsp:txXfrm>
        <a:off x="6675198" y="1341297"/>
        <a:ext cx="4752863" cy="29510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7C1AE-C45D-4355-917B-A0CDB8685761}">
      <dsp:nvSpPr>
        <dsp:cNvPr id="0" name=""/>
        <dsp:cNvSpPr/>
      </dsp:nvSpPr>
      <dsp:spPr>
        <a:xfrm>
          <a:off x="0" y="156058"/>
          <a:ext cx="8706678" cy="1069976"/>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a:solidFill>
                <a:schemeClr val="tx1"/>
              </a:solidFill>
            </a:rPr>
            <a:t>Theo Viện sốt rét và ký sinh trùng Quy Nhơn, trong mục Thuốc và Hóa chất, cho biết 1 kg salbutamol có thể pha vào 1 tấn thức ăn gia súc.</a:t>
          </a:r>
          <a:endParaRPr lang="en-US" sz="1700" kern="1200">
            <a:solidFill>
              <a:schemeClr val="tx1"/>
            </a:solidFill>
          </a:endParaRPr>
        </a:p>
      </dsp:txBody>
      <dsp:txXfrm>
        <a:off x="52232" y="208290"/>
        <a:ext cx="8602214" cy="965512"/>
      </dsp:txXfrm>
    </dsp:sp>
    <dsp:sp modelId="{15FCA64C-F9A6-483E-A6F2-D9321C5EAB0B}">
      <dsp:nvSpPr>
        <dsp:cNvPr id="0" name=""/>
        <dsp:cNvSpPr/>
      </dsp:nvSpPr>
      <dsp:spPr>
        <a:xfrm>
          <a:off x="0" y="1274994"/>
          <a:ext cx="8706678" cy="1011903"/>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dirty="0">
              <a:solidFill>
                <a:schemeClr val="tx1"/>
              </a:solidFill>
            </a:rPr>
            <a:t>Vì một con heo tăng trọng 2 kg mỗi ngày, nên có thể ăn 6 kg thức ăn (tỷ lệ tăng trọng = 1:3), nghĩa là ăn phải 6g (=6.000mg) salbutamol hay clenbuterol.</a:t>
          </a:r>
          <a:endParaRPr lang="en-US" sz="1700" kern="1200" dirty="0">
            <a:solidFill>
              <a:schemeClr val="tx1"/>
            </a:solidFill>
          </a:endParaRPr>
        </a:p>
      </dsp:txBody>
      <dsp:txXfrm>
        <a:off x="49397" y="1324391"/>
        <a:ext cx="8607884" cy="913109"/>
      </dsp:txXfrm>
    </dsp:sp>
    <dsp:sp modelId="{C63F4D2D-2135-4095-8E52-DC0ECC87AD9E}">
      <dsp:nvSpPr>
        <dsp:cNvPr id="0" name=""/>
        <dsp:cNvSpPr/>
      </dsp:nvSpPr>
      <dsp:spPr>
        <a:xfrm>
          <a:off x="0" y="2358387"/>
          <a:ext cx="8706678" cy="1011903"/>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a:solidFill>
                <a:schemeClr val="tx1"/>
              </a:solidFill>
            </a:rPr>
            <a:t>Liều điều trị cho một người (khoảng 50-60 kg) không thể vượt quá 200 mcg = 0,2 mg, nên lượng chất trên cho phép trong con heo nặng khoảng 100kg là: 2*0,2 = 0,4 mg.</a:t>
          </a:r>
          <a:endParaRPr lang="en-US" sz="1700" kern="1200">
            <a:solidFill>
              <a:schemeClr val="tx1"/>
            </a:solidFill>
          </a:endParaRPr>
        </a:p>
      </dsp:txBody>
      <dsp:txXfrm>
        <a:off x="49397" y="2407784"/>
        <a:ext cx="8607884" cy="913109"/>
      </dsp:txXfrm>
    </dsp:sp>
    <dsp:sp modelId="{C71A0FB0-3193-4409-A559-8ADC92BEA8BF}">
      <dsp:nvSpPr>
        <dsp:cNvPr id="0" name=""/>
        <dsp:cNvSpPr/>
      </dsp:nvSpPr>
      <dsp:spPr>
        <a:xfrm>
          <a:off x="0" y="3407986"/>
          <a:ext cx="8706678" cy="1011903"/>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a:solidFill>
                <a:schemeClr val="tx1"/>
              </a:solidFill>
            </a:rPr>
            <a:t>Vì vậy lượng salbutamol (hay clenbuterol) mà lợn ăn vào một ngày cao hơn lượng cho phép là: 6000mg/0,4 = 15.000 lần.</a:t>
          </a:r>
          <a:endParaRPr lang="en-US" sz="1700" kern="1200">
            <a:solidFill>
              <a:schemeClr val="tx1"/>
            </a:solidFill>
          </a:endParaRPr>
        </a:p>
      </dsp:txBody>
      <dsp:txXfrm>
        <a:off x="49397" y="3457383"/>
        <a:ext cx="8607884" cy="913109"/>
      </dsp:txXfrm>
    </dsp:sp>
    <dsp:sp modelId="{9A1622B5-1961-4848-8E57-D48104E3BB4D}">
      <dsp:nvSpPr>
        <dsp:cNvPr id="0" name=""/>
        <dsp:cNvSpPr/>
      </dsp:nvSpPr>
      <dsp:spPr>
        <a:xfrm>
          <a:off x="0" y="4457586"/>
          <a:ext cx="8706678" cy="1011903"/>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a:solidFill>
                <a:schemeClr val="tx1"/>
              </a:solidFill>
            </a:rPr>
            <a:t>Nếu heo được vỗ nạc trong 13 ngày (trước 15 ngày phải bán), thì dư lượng salbutamol (hay clenbuterol) cao so với lượng cho phép là: 15.000 * 13 = 195.000 lần. Quá khủng khiếp!</a:t>
          </a:r>
          <a:endParaRPr lang="en-US" sz="1700" kern="1200">
            <a:solidFill>
              <a:schemeClr val="tx1"/>
            </a:solidFill>
          </a:endParaRPr>
        </a:p>
      </dsp:txBody>
      <dsp:txXfrm>
        <a:off x="49397" y="4506983"/>
        <a:ext cx="8607884" cy="9131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8E494-DA59-4DD4-A5C0-549FE0C7B45B}">
      <dsp:nvSpPr>
        <dsp:cNvPr id="0" name=""/>
        <dsp:cNvSpPr/>
      </dsp:nvSpPr>
      <dsp:spPr>
        <a:xfrm rot="3369870">
          <a:off x="3871778" y="3507217"/>
          <a:ext cx="1431460" cy="22763"/>
        </a:xfrm>
        <a:custGeom>
          <a:avLst/>
          <a:gdLst/>
          <a:ahLst/>
          <a:cxnLst/>
          <a:rect l="0" t="0" r="0" b="0"/>
          <a:pathLst>
            <a:path>
              <a:moveTo>
                <a:pt x="0" y="11381"/>
              </a:moveTo>
              <a:lnTo>
                <a:pt x="1431460"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B3447D5-6FE0-4339-A66C-4800DDCD38A9}">
      <dsp:nvSpPr>
        <dsp:cNvPr id="0" name=""/>
        <dsp:cNvSpPr/>
      </dsp:nvSpPr>
      <dsp:spPr>
        <a:xfrm rot="1739166">
          <a:off x="4268615" y="3007427"/>
          <a:ext cx="1284958" cy="22763"/>
        </a:xfrm>
        <a:custGeom>
          <a:avLst/>
          <a:gdLst/>
          <a:ahLst/>
          <a:cxnLst/>
          <a:rect l="0" t="0" r="0" b="0"/>
          <a:pathLst>
            <a:path>
              <a:moveTo>
                <a:pt x="0" y="11381"/>
              </a:moveTo>
              <a:lnTo>
                <a:pt x="1284958"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91CA34B-C23A-44A0-8A99-CEC276A2110D}">
      <dsp:nvSpPr>
        <dsp:cNvPr id="0" name=""/>
        <dsp:cNvSpPr/>
      </dsp:nvSpPr>
      <dsp:spPr>
        <a:xfrm>
          <a:off x="4349094" y="2427018"/>
          <a:ext cx="1289362" cy="22763"/>
        </a:xfrm>
        <a:custGeom>
          <a:avLst/>
          <a:gdLst/>
          <a:ahLst/>
          <a:cxnLst/>
          <a:rect l="0" t="0" r="0" b="0"/>
          <a:pathLst>
            <a:path>
              <a:moveTo>
                <a:pt x="0" y="11381"/>
              </a:moveTo>
              <a:lnTo>
                <a:pt x="1289362"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26A544B-3F9B-4904-B652-44C9AF480065}">
      <dsp:nvSpPr>
        <dsp:cNvPr id="0" name=""/>
        <dsp:cNvSpPr/>
      </dsp:nvSpPr>
      <dsp:spPr>
        <a:xfrm rot="19860834">
          <a:off x="4268615" y="1846608"/>
          <a:ext cx="1284958" cy="22763"/>
        </a:xfrm>
        <a:custGeom>
          <a:avLst/>
          <a:gdLst/>
          <a:ahLst/>
          <a:cxnLst/>
          <a:rect l="0" t="0" r="0" b="0"/>
          <a:pathLst>
            <a:path>
              <a:moveTo>
                <a:pt x="0" y="11381"/>
              </a:moveTo>
              <a:lnTo>
                <a:pt x="1284958"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3F07C9-DA66-4A48-B7E4-4A1249E5DAE6}">
      <dsp:nvSpPr>
        <dsp:cNvPr id="0" name=""/>
        <dsp:cNvSpPr/>
      </dsp:nvSpPr>
      <dsp:spPr>
        <a:xfrm rot="18230130">
          <a:off x="3871778" y="1346818"/>
          <a:ext cx="1431460" cy="22763"/>
        </a:xfrm>
        <a:custGeom>
          <a:avLst/>
          <a:gdLst/>
          <a:ahLst/>
          <a:cxnLst/>
          <a:rect l="0" t="0" r="0" b="0"/>
          <a:pathLst>
            <a:path>
              <a:moveTo>
                <a:pt x="0" y="11381"/>
              </a:moveTo>
              <a:lnTo>
                <a:pt x="1431460"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83E6134-5DBC-4140-82E8-8B6307C97CC8}">
      <dsp:nvSpPr>
        <dsp:cNvPr id="0" name=""/>
        <dsp:cNvSpPr/>
      </dsp:nvSpPr>
      <dsp:spPr>
        <a:xfrm>
          <a:off x="3169572" y="1744563"/>
          <a:ext cx="1387673" cy="13876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E8E1509-A4EB-4D3E-BC7F-B8A77D1242AF}">
      <dsp:nvSpPr>
        <dsp:cNvPr id="0" name=""/>
        <dsp:cNvSpPr/>
      </dsp:nvSpPr>
      <dsp:spPr>
        <a:xfrm>
          <a:off x="4801534" y="1587"/>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t>Tuyển</a:t>
          </a:r>
          <a:r>
            <a:rPr lang="en-US" sz="1400" b="1" kern="1200" dirty="0"/>
            <a:t> </a:t>
          </a:r>
          <a:r>
            <a:rPr lang="en-US" sz="1400" b="1" kern="1200" dirty="0" err="1"/>
            <a:t>dụng</a:t>
          </a:r>
          <a:endParaRPr lang="en-US" sz="1400" b="1" kern="1200" dirty="0"/>
        </a:p>
      </dsp:txBody>
      <dsp:txXfrm>
        <a:off x="4923466" y="123519"/>
        <a:ext cx="588740" cy="588740"/>
      </dsp:txXfrm>
    </dsp:sp>
    <dsp:sp modelId="{C22A902D-3783-4A2D-830A-F9791DCE3CD8}">
      <dsp:nvSpPr>
        <dsp:cNvPr id="0" name=""/>
        <dsp:cNvSpPr/>
      </dsp:nvSpPr>
      <dsp:spPr>
        <a:xfrm>
          <a:off x="5420948" y="928605"/>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t>Sử</a:t>
          </a:r>
          <a:r>
            <a:rPr lang="en-US" sz="1400" b="1" kern="1200" dirty="0"/>
            <a:t> </a:t>
          </a:r>
          <a:r>
            <a:rPr lang="en-US" sz="1400" b="1" kern="1200" dirty="0" err="1"/>
            <a:t>dụng</a:t>
          </a:r>
          <a:endParaRPr lang="en-US" sz="1400" b="1" kern="1200" dirty="0"/>
        </a:p>
      </dsp:txBody>
      <dsp:txXfrm>
        <a:off x="5542880" y="1050537"/>
        <a:ext cx="588740" cy="588740"/>
      </dsp:txXfrm>
    </dsp:sp>
    <dsp:sp modelId="{27D955BF-ECA5-463D-8405-3C43B84E454E}">
      <dsp:nvSpPr>
        <dsp:cNvPr id="0" name=""/>
        <dsp:cNvSpPr/>
      </dsp:nvSpPr>
      <dsp:spPr>
        <a:xfrm>
          <a:off x="5638457" y="2022097"/>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Đánh </a:t>
          </a:r>
          <a:r>
            <a:rPr lang="en-US" sz="1400" b="1" kern="1200" dirty="0" err="1"/>
            <a:t>giá</a:t>
          </a:r>
          <a:endParaRPr lang="en-US" sz="1400" b="1" kern="1200" dirty="0"/>
        </a:p>
      </dsp:txBody>
      <dsp:txXfrm>
        <a:off x="5760389" y="2144029"/>
        <a:ext cx="588740" cy="588740"/>
      </dsp:txXfrm>
    </dsp:sp>
    <dsp:sp modelId="{BE2A83B7-D03B-4922-B926-0A192A87F198}">
      <dsp:nvSpPr>
        <dsp:cNvPr id="0" name=""/>
        <dsp:cNvSpPr/>
      </dsp:nvSpPr>
      <dsp:spPr>
        <a:xfrm>
          <a:off x="5420948" y="3115590"/>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t>Đãi</a:t>
          </a:r>
          <a:r>
            <a:rPr lang="en-US" sz="1400" b="1" kern="1200" dirty="0"/>
            <a:t> </a:t>
          </a:r>
          <a:r>
            <a:rPr lang="en-US" sz="1400" b="1" kern="1200" dirty="0" err="1"/>
            <a:t>ngộ</a:t>
          </a:r>
          <a:endParaRPr lang="en-US" sz="1400" b="1" kern="1200" dirty="0"/>
        </a:p>
      </dsp:txBody>
      <dsp:txXfrm>
        <a:off x="5542880" y="3237522"/>
        <a:ext cx="588740" cy="588740"/>
      </dsp:txXfrm>
    </dsp:sp>
    <dsp:sp modelId="{E325360F-356D-48E7-9FE1-E3CCE5B38D55}">
      <dsp:nvSpPr>
        <dsp:cNvPr id="0" name=""/>
        <dsp:cNvSpPr/>
      </dsp:nvSpPr>
      <dsp:spPr>
        <a:xfrm>
          <a:off x="4801534" y="4042608"/>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t>Đề</a:t>
          </a:r>
          <a:r>
            <a:rPr lang="en-US" sz="1400" b="1" kern="1200" dirty="0"/>
            <a:t> </a:t>
          </a:r>
          <a:r>
            <a:rPr lang="en-US" sz="1400" b="1" kern="1200" dirty="0" err="1"/>
            <a:t>bạt</a:t>
          </a:r>
          <a:r>
            <a:rPr lang="en-US" sz="1400" b="1" kern="1200" dirty="0"/>
            <a:t> </a:t>
          </a:r>
          <a:r>
            <a:rPr lang="en-US" sz="1400" b="1" kern="1200" dirty="0" err="1"/>
            <a:t>nhân</a:t>
          </a:r>
          <a:r>
            <a:rPr lang="en-US" sz="1400" b="1" kern="1200" dirty="0"/>
            <a:t> </a:t>
          </a:r>
          <a:r>
            <a:rPr lang="en-US" sz="1400" b="1" kern="1200" dirty="0" err="1"/>
            <a:t>lực</a:t>
          </a:r>
          <a:endParaRPr lang="en-US" sz="1400" b="1" kern="1200" dirty="0"/>
        </a:p>
      </dsp:txBody>
      <dsp:txXfrm>
        <a:off x="4923466" y="4164540"/>
        <a:ext cx="588740" cy="5887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88B6816-51E8-41C3-89ED-579E876714E4}" type="slidenum">
              <a:rPr lang="en-US" smtClean="0"/>
              <a:t>‹#›</a:t>
            </a:fld>
            <a:endParaRPr lang="en-US"/>
          </a:p>
        </p:txBody>
      </p:sp>
    </p:spTree>
    <p:extLst>
      <p:ext uri="{BB962C8B-B14F-4D97-AF65-F5344CB8AC3E}">
        <p14:creationId xmlns:p14="http://schemas.microsoft.com/office/powerpoint/2010/main" val="53970589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D829925-E414-427C-A484-3D8FD32F1B43}" type="slidenum">
              <a:rPr lang="en-GB" smtClean="0"/>
              <a:pPr/>
              <a:t>‹#›</a:t>
            </a:fld>
            <a:endParaRPr lang="en-GB"/>
          </a:p>
        </p:txBody>
      </p:sp>
    </p:spTree>
    <p:extLst>
      <p:ext uri="{BB962C8B-B14F-4D97-AF65-F5344CB8AC3E}">
        <p14:creationId xmlns:p14="http://schemas.microsoft.com/office/powerpoint/2010/main" val="269122096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GB"/>
          </a:p>
        </p:txBody>
      </p:sp>
    </p:spTree>
    <p:extLst>
      <p:ext uri="{BB962C8B-B14F-4D97-AF65-F5344CB8AC3E}">
        <p14:creationId xmlns:p14="http://schemas.microsoft.com/office/powerpoint/2010/main" val="359012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57243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80568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1A948F2B-77BC-8843-BE52-F902D291063B}" type="slidenum">
              <a:rPr lang="en-US"/>
              <a:pPr>
                <a:defRPr/>
              </a:pPr>
              <a:t>25</a:t>
            </a:fld>
            <a:endParaRPr lang="en-US"/>
          </a:p>
        </p:txBody>
      </p:sp>
      <p:sp>
        <p:nvSpPr>
          <p:cNvPr id="2764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765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159229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96A4D3E6-90CC-1641-9B8A-2D6B8D6B984C}" type="slidenum">
              <a:rPr lang="en-US"/>
              <a:pPr>
                <a:defRPr/>
              </a:pPr>
              <a:t>46</a:t>
            </a:fld>
            <a:endParaRPr lang="en-US"/>
          </a:p>
        </p:txBody>
      </p:sp>
      <p:sp>
        <p:nvSpPr>
          <p:cNvPr id="2969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122219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8E3C417-3BB9-F647-8EE2-6B65A5057A9A}" type="slidenum">
              <a:rPr lang="en-US"/>
              <a:pPr>
                <a:defRPr/>
              </a:pPr>
              <a:t>50</a:t>
            </a:fld>
            <a:endParaRPr lang="en-US"/>
          </a:p>
        </p:txBody>
      </p:sp>
      <p:sp>
        <p:nvSpPr>
          <p:cNvPr id="3174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174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97B9B40-6A3B-B046-B0EF-9A2DBBC8B655}" type="slidenum">
              <a:rPr lang="en-US"/>
              <a:pPr>
                <a:defRPr/>
              </a:pPr>
              <a:t>51</a:t>
            </a:fld>
            <a:endParaRPr lang="en-US"/>
          </a:p>
        </p:txBody>
      </p:sp>
      <p:sp>
        <p:nvSpPr>
          <p:cNvPr id="3276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277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54AFD8A-5F82-6A49-865A-D9E5AA4B1872}" type="slidenum">
              <a:rPr lang="en-US"/>
              <a:pPr>
                <a:defRPr/>
              </a:pPr>
              <a:t>52</a:t>
            </a:fld>
            <a:endParaRPr lang="en-US"/>
          </a:p>
        </p:txBody>
      </p:sp>
      <p:sp>
        <p:nvSpPr>
          <p:cNvPr id="3072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072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0E65E57-776A-D446-A4C7-00C5CC1B7B7E}" type="slidenum">
              <a:rPr lang="en-US"/>
              <a:pPr>
                <a:defRPr/>
              </a:pPr>
              <a:t>53</a:t>
            </a:fld>
            <a:endParaRPr lang="en-US"/>
          </a:p>
        </p:txBody>
      </p:sp>
      <p:sp>
        <p:nvSpPr>
          <p:cNvPr id="3379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379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4B55DB0-CB72-B149-98BD-E46FF290C9A7}" type="slidenum">
              <a:rPr lang="en-US"/>
              <a:pPr>
                <a:defRPr/>
              </a:pPr>
              <a:t>3</a:t>
            </a:fld>
            <a:endParaRPr lang="en-US"/>
          </a:p>
        </p:txBody>
      </p:sp>
      <p:sp>
        <p:nvSpPr>
          <p:cNvPr id="2048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A9CFFE11-BEAF-4E47-BC81-123E5D79F366}" type="slidenum">
              <a:rPr lang="en-US"/>
              <a:pPr>
                <a:defRPr/>
              </a:pPr>
              <a:t>5</a:t>
            </a:fld>
            <a:endParaRPr lang="en-US"/>
          </a:p>
        </p:txBody>
      </p:sp>
      <p:sp>
        <p:nvSpPr>
          <p:cNvPr id="2150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50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0997B0F2-40AA-9340-9058-79D83362A2CC}" type="slidenum">
              <a:rPr lang="en-US"/>
              <a:pPr>
                <a:defRPr/>
              </a:pPr>
              <a:t>6</a:t>
            </a:fld>
            <a:endParaRPr lang="en-US"/>
          </a:p>
        </p:txBody>
      </p:sp>
      <p:sp>
        <p:nvSpPr>
          <p:cNvPr id="2252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53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7C46EC8-39BD-EF41-B9F2-92F5CDA0C677}" type="slidenum">
              <a:rPr lang="en-US"/>
              <a:pPr>
                <a:defRPr/>
              </a:pPr>
              <a:t>7</a:t>
            </a:fld>
            <a:endParaRPr lang="en-US"/>
          </a:p>
        </p:txBody>
      </p:sp>
      <p:sp>
        <p:nvSpPr>
          <p:cNvPr id="2355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55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35FC828-229A-714B-BBF6-E3E3113CAC60}" type="slidenum">
              <a:rPr lang="en-US"/>
              <a:pPr>
                <a:defRPr/>
              </a:pPr>
              <a:t>9</a:t>
            </a:fld>
            <a:endParaRPr lang="en-US"/>
          </a:p>
        </p:txBody>
      </p:sp>
      <p:sp>
        <p:nvSpPr>
          <p:cNvPr id="2457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9277FC5-1C38-5A4E-A92B-2A9F51D013A0}" type="slidenum">
              <a:rPr lang="en-US"/>
              <a:pPr>
                <a:defRPr/>
              </a:pPr>
              <a:t>10</a:t>
            </a:fld>
            <a:endParaRPr lang="en-US"/>
          </a:p>
        </p:txBody>
      </p:sp>
      <p:sp>
        <p:nvSpPr>
          <p:cNvPr id="2560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560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39627A29-4535-4A45-AC1C-0756ACCF2CC8}" type="slidenum">
              <a:rPr lang="en-US"/>
              <a:pPr>
                <a:defRPr/>
              </a:pPr>
              <a:t>16</a:t>
            </a:fld>
            <a:endParaRPr lang="en-US"/>
          </a:p>
        </p:txBody>
      </p:sp>
      <p:sp>
        <p:nvSpPr>
          <p:cNvPr id="2662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662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2359482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294666"/>
            <a:ext cx="12192000" cy="3574493"/>
          </a:xfrm>
        </p:spPr>
        <p:txBody>
          <a:bodyPr>
            <a:normAutofit/>
          </a:bodyPr>
          <a:lstStyle>
            <a:lvl1pPr algn="ctr">
              <a:defRPr sz="4000" b="1">
                <a:solidFill>
                  <a:srgbClr val="C00000"/>
                </a:solidFill>
                <a:effectLst>
                  <a:outerShdw blurRad="38100" dist="38100" dir="2700000" algn="tl">
                    <a:srgbClr val="000000">
                      <a:alpha val="43137"/>
                    </a:srgbClr>
                  </a:outerShdw>
                </a:effectLst>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335363" y="4869160"/>
            <a:ext cx="11521277" cy="1152128"/>
          </a:xfrm>
        </p:spPr>
        <p:txBody>
          <a:bodyPr>
            <a:normAutofit/>
          </a:bodyPr>
          <a:lstStyle>
            <a:lvl1pPr marL="0" indent="0" algn="ctr">
              <a:buNone/>
              <a:defRPr lang="en-GB" sz="240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5" name="Picture 4" descr="https://760a0bba-a-62cb3a1a-s-sites.googlegroups.com/site/nguyentiendungbkhn/Home/SEM_logo_2015%20%28Large%29.png?attachauth=ANoY7cqGMGN8XyPO6GpoGzRLFBNE2Q0awGtRjmmkjA660yuGKAsUiEqM6guDLVzoEKZXJ8TplMMIxQdr5bbcWq8DUDDjMdwx5lvPU1WYyycyp3JZ8lbs66jaJY3uDN-TyCj1kRVJ6_--JW4iFJGgFM2nEsun9yBafhSrlvZw4uKs0IZe9r_bew41B2pXpEmKS0Wggx-WWsKMCAlT4A23YjB7j2tJ65dLi3ejHocP35hsvJ7vW7su5I0MOcwtk5X8tOP99R0LHFb4&amp;attredirects=0">
            <a:extLst>
              <a:ext uri="{FF2B5EF4-FFF2-40B4-BE49-F238E27FC236}">
                <a16:creationId xmlns:a16="http://schemas.microsoft.com/office/drawing/2014/main" id="{C1CD0E83-E10A-4BFB-A2AD-F964A19E71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2464" y="158425"/>
            <a:ext cx="1480402" cy="109267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nguyentiendung.yolasite.com/resources/LogoBKchuan.jpg">
            <a:extLst>
              <a:ext uri="{FF2B5EF4-FFF2-40B4-BE49-F238E27FC236}">
                <a16:creationId xmlns:a16="http://schemas.microsoft.com/office/drawing/2014/main" id="{7DB7E11E-C024-4972-8CC8-DCC23AD9514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1467" y="217084"/>
            <a:ext cx="676021" cy="97536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F91A6871-C27F-48E5-8AA5-194553EE0015}"/>
              </a:ext>
            </a:extLst>
          </p:cNvPr>
          <p:cNvSpPr txBox="1"/>
          <p:nvPr userDrawn="1"/>
        </p:nvSpPr>
        <p:spPr>
          <a:xfrm>
            <a:off x="1487488" y="260648"/>
            <a:ext cx="8928992" cy="830997"/>
          </a:xfrm>
          <a:prstGeom prst="rect">
            <a:avLst/>
          </a:prstGeom>
          <a:noFill/>
        </p:spPr>
        <p:txBody>
          <a:bodyPr wrap="square" rtlCol="0">
            <a:spAutoFit/>
          </a:bodyPr>
          <a:lstStyle/>
          <a:p>
            <a:pPr algn="ctr"/>
            <a:r>
              <a:rPr lang="en-US" sz="2400" b="1">
                <a:solidFill>
                  <a:srgbClr val="C00000"/>
                </a:solidFill>
                <a:latin typeface="+mj-lt"/>
              </a:rPr>
              <a:t>TRƯỜNG ĐẠI HỌC BÁCH KHOA HÀ NỘI</a:t>
            </a:r>
          </a:p>
          <a:p>
            <a:pPr algn="ctr"/>
            <a:r>
              <a:rPr lang="en-US" sz="2400" b="1">
                <a:solidFill>
                  <a:schemeClr val="tx2">
                    <a:lumMod val="75000"/>
                  </a:schemeClr>
                </a:solidFill>
                <a:latin typeface="+mj-lt"/>
              </a:rPr>
              <a:t>VIỆN KINH TẾ VÀ QUẢN LÝ</a:t>
            </a:r>
            <a:endParaRPr lang="vi-VN" sz="2400" b="1" dirty="0">
              <a:solidFill>
                <a:schemeClr val="tx2">
                  <a:lumMod val="75000"/>
                </a:schemeClr>
              </a:solidFill>
              <a:latin typeface="+mj-lt"/>
            </a:endParaRPr>
          </a:p>
        </p:txBody>
      </p:sp>
    </p:spTree>
    <p:extLst>
      <p:ext uri="{BB962C8B-B14F-4D97-AF65-F5344CB8AC3E}">
        <p14:creationId xmlns:p14="http://schemas.microsoft.com/office/powerpoint/2010/main" val="95043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791925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pPr/>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pPr/>
              <a:t>‹#›</a:t>
            </a:fld>
            <a:endParaRPr lang="en-US"/>
          </a:p>
        </p:txBody>
      </p:sp>
    </p:spTree>
    <p:extLst>
      <p:ext uri="{BB962C8B-B14F-4D97-AF65-F5344CB8AC3E}">
        <p14:creationId xmlns:p14="http://schemas.microsoft.com/office/powerpoint/2010/main" val="3387673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normAutofit/>
          </a:bodyPr>
          <a:lstStyle>
            <a:lvl1pPr marL="442913" indent="-442913">
              <a:buFont typeface="Arial" pitchFamily="34" charset="0"/>
              <a:buChar char="●"/>
              <a:tabLst>
                <a:tab pos="442913" algn="l"/>
              </a:tabLst>
              <a:defRPr lang="en-US" sz="3600" smtClean="0">
                <a:solidFill>
                  <a:schemeClr val="tx2">
                    <a:lumMod val="50000"/>
                  </a:schemeClr>
                </a:solidFill>
              </a:defRPr>
            </a:lvl1pPr>
            <a:lvl2pPr marL="895350" indent="-452438">
              <a:buFont typeface="Arial" pitchFamily="34" charset="0"/>
              <a:buChar char="●"/>
              <a:defRPr lang="en-US" sz="3200" smtClean="0">
                <a:solidFill>
                  <a:schemeClr val="accent2">
                    <a:lumMod val="50000"/>
                  </a:schemeClr>
                </a:solidFill>
              </a:defRPr>
            </a:lvl2pPr>
            <a:lvl3pPr marL="1255713" indent="-360363">
              <a:buFont typeface="Arial" pitchFamily="34" charset="0"/>
              <a:buChar char="●"/>
              <a:defRPr lang="en-US" sz="2800" smtClean="0">
                <a:solidFill>
                  <a:schemeClr val="tx2">
                    <a:lumMod val="50000"/>
                  </a:schemeClr>
                </a:solidFill>
              </a:defRPr>
            </a:lvl3pPr>
            <a:lvl4pPr marL="1700213" indent="-352425">
              <a:buFont typeface="Arial" pitchFamily="34" charset="0"/>
              <a:buChar char="●"/>
              <a:defRPr lang="en-US" sz="2400" smtClean="0">
                <a:solidFill>
                  <a:schemeClr val="tx2">
                    <a:lumMod val="50000"/>
                  </a:schemeClr>
                </a:solidFill>
              </a:defRPr>
            </a:lvl4pPr>
            <a:lvl5pPr marL="2152650" indent="-360363">
              <a:buFont typeface="Arial" pitchFamily="34" charset="0"/>
              <a:buChar char="●"/>
              <a:tabLst>
                <a:tab pos="2152650" algn="l"/>
              </a:tabLst>
              <a:defRPr lang="en-GB" sz="2000">
                <a:solidFill>
                  <a:schemeClr val="accent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a16="http://schemas.microsoft.com/office/drawing/2014/main" id="{486EE1A6-3A19-4544-AD6C-E0E6112484F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3" name="Date Placeholder 3">
            <a:extLst>
              <a:ext uri="{FF2B5EF4-FFF2-40B4-BE49-F238E27FC236}">
                <a16:creationId xmlns:a16="http://schemas.microsoft.com/office/drawing/2014/main" id="{7B35AAD1-D69B-4682-ABC0-9D7324530CB4}"/>
              </a:ext>
            </a:extLst>
          </p:cNvPr>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14" name="Footer Placeholder 4">
            <a:extLst>
              <a:ext uri="{FF2B5EF4-FFF2-40B4-BE49-F238E27FC236}">
                <a16:creationId xmlns:a16="http://schemas.microsoft.com/office/drawing/2014/main" id="{F07FC018-23B7-4646-97FC-363313B8FE4A}"/>
              </a:ext>
            </a:extLst>
          </p:cNvPr>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Tree>
    <p:extLst>
      <p:ext uri="{BB962C8B-B14F-4D97-AF65-F5344CB8AC3E}">
        <p14:creationId xmlns:p14="http://schemas.microsoft.com/office/powerpoint/2010/main" val="88210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5851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vi-VN"/>
              <a:t>EM 3211 Nguyên lý marketing</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22337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vi-VN"/>
              <a:t>EM 3211 Nguyên lý marketing</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391894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vi-VN"/>
              <a:t>EM 3211 Nguyên lý marketing</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1250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86183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61145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72960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0" y="44624"/>
            <a:ext cx="11521280" cy="108012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Rectangle 10">
            <a:extLst>
              <a:ext uri="{FF2B5EF4-FFF2-40B4-BE49-F238E27FC236}">
                <a16:creationId xmlns:a16="http://schemas.microsoft.com/office/drawing/2014/main" id="{5C7FD602-296B-411E-9ED8-8935DFBCD82B}"/>
              </a:ext>
            </a:extLst>
          </p:cNvPr>
          <p:cNvSpPr/>
          <p:nvPr/>
        </p:nvSpPr>
        <p:spPr>
          <a:xfrm>
            <a:off x="0" y="6597384"/>
            <a:ext cx="12192000" cy="288000"/>
          </a:xfrm>
          <a:prstGeom prst="rect">
            <a:avLst/>
          </a:pr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347615" y="1196752"/>
            <a:ext cx="11521280" cy="5112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5" name="Footer Placeholder 4"/>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
        <p:nvSpPr>
          <p:cNvPr id="6" name="Slide Number Placeholder 5"/>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2" name="Rectangle 11">
            <a:extLst>
              <a:ext uri="{FF2B5EF4-FFF2-40B4-BE49-F238E27FC236}">
                <a16:creationId xmlns:a16="http://schemas.microsoft.com/office/drawing/2014/main" id="{44E88F83-9762-4A75-BB32-90A68AB5688E}"/>
              </a:ext>
            </a:extLst>
          </p:cNvPr>
          <p:cNvSpPr/>
          <p:nvPr/>
        </p:nvSpPr>
        <p:spPr>
          <a:xfrm>
            <a:off x="-12254" y="6525344"/>
            <a:ext cx="12216507" cy="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Tree>
    <p:extLst>
      <p:ext uri="{BB962C8B-B14F-4D97-AF65-F5344CB8AC3E}">
        <p14:creationId xmlns:p14="http://schemas.microsoft.com/office/powerpoint/2010/main" val="684976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p:txStyles>
    <p:titleStyle>
      <a:lvl1pPr algn="l" defTabSz="914400" rtl="0" eaLnBrk="1" latinLnBrk="0" hangingPunct="1">
        <a:spcBef>
          <a:spcPct val="0"/>
        </a:spcBef>
        <a:buNone/>
        <a:defRPr sz="4000" b="1" kern="12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defRPr>
      </a:lvl1pPr>
    </p:titleStyle>
    <p:bodyStyle>
      <a:lvl1pPr marL="442913" indent="-442913" algn="l" defTabSz="914400" rtl="0" eaLnBrk="1" latinLnBrk="0" hangingPunct="1">
        <a:spcBef>
          <a:spcPts val="600"/>
        </a:spcBef>
        <a:buFont typeface="Arial" pitchFamily="34" charset="0"/>
        <a:buChar char="●"/>
        <a:tabLst>
          <a:tab pos="442913" algn="l"/>
        </a:tabLst>
        <a:defRPr lang="en-US" sz="3600" kern="1200" smtClean="0">
          <a:solidFill>
            <a:schemeClr val="bg2">
              <a:lumMod val="1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1pPr>
      <a:lvl2pPr marL="895350" indent="-438150" algn="l" defTabSz="1163638" rtl="0" eaLnBrk="1" latinLnBrk="0" hangingPunct="1">
        <a:spcBef>
          <a:spcPts val="600"/>
        </a:spcBef>
        <a:buFont typeface="Arial" pitchFamily="34" charset="0"/>
        <a:buChar char="●"/>
        <a:tabLst>
          <a:tab pos="895350" algn="l"/>
        </a:tabLst>
        <a:defRPr lang="en-US" sz="3200" kern="1200" smtClean="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2pPr>
      <a:lvl3pPr marL="1255713" indent="-360363" algn="l" defTabSz="914400" rtl="0" eaLnBrk="1" latinLnBrk="0" hangingPunct="1">
        <a:spcBef>
          <a:spcPts val="600"/>
        </a:spcBef>
        <a:buFont typeface="Arial" pitchFamily="34" charset="0"/>
        <a:buChar char="●"/>
        <a:tabLst>
          <a:tab pos="1255713" algn="l"/>
        </a:tabLst>
        <a:defRPr lang="en-US" sz="2800" kern="1200" smtClean="0">
          <a:solidFill>
            <a:schemeClr val="tx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3pPr>
      <a:lvl4pPr marL="1700213" indent="-352425" algn="l" defTabSz="914400" rtl="0" eaLnBrk="1" latinLnBrk="0" hangingPunct="1">
        <a:spcBef>
          <a:spcPts val="600"/>
        </a:spcBef>
        <a:buFont typeface="Arial" pitchFamily="34" charset="0"/>
        <a:buChar char="●"/>
        <a:tabLst>
          <a:tab pos="1700213" algn="l"/>
        </a:tabLst>
        <a:defRPr lang="en-US" sz="2400" kern="1200" smtClean="0">
          <a:solidFill>
            <a:schemeClr val="accent4">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4pPr>
      <a:lvl5pPr marL="2152650" indent="-323850" algn="l" defTabSz="914400" rtl="0" eaLnBrk="1" latinLnBrk="0" hangingPunct="1">
        <a:spcBef>
          <a:spcPts val="600"/>
        </a:spcBef>
        <a:buFont typeface="Arial" pitchFamily="34" charset="0"/>
        <a:buChar char="●"/>
        <a:tabLst>
          <a:tab pos="2152650" algn="l"/>
        </a:tabLst>
        <a:defRPr lang="en-GB" sz="2000" kern="1200" dirty="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pPr eaLnBrk="1" hangingPunct="1"/>
            <a:r>
              <a:rPr lang="en-US" dirty="0">
                <a:latin typeface="Verdana" charset="0"/>
              </a:rPr>
              <a:t>CHƯƠNG 3</a:t>
            </a:r>
            <a:br>
              <a:rPr lang="en-US" dirty="0">
                <a:latin typeface="Verdana" charset="0"/>
              </a:rPr>
            </a:br>
            <a:r>
              <a:rPr lang="en-US" dirty="0">
                <a:latin typeface="Verdana" charset="0"/>
              </a:rPr>
              <a:t>ĐẠO ĐỨC KINH DOANH </a:t>
            </a:r>
            <a:br>
              <a:rPr lang="en-US" dirty="0">
                <a:latin typeface="Verdana" charset="0"/>
              </a:rPr>
            </a:br>
            <a:r>
              <a:rPr lang="en-US" dirty="0">
                <a:latin typeface="Verdana" charset="0"/>
              </a:rPr>
              <a:t>VÀ TRÁCH NHIỆM XÃ HỘI</a:t>
            </a:r>
          </a:p>
        </p:txBody>
      </p:sp>
      <p:sp>
        <p:nvSpPr>
          <p:cNvPr id="2052" name="Freeform 4"/>
          <p:cNvSpPr>
            <a:spLocks/>
          </p:cNvSpPr>
          <p:nvPr/>
        </p:nvSpPr>
        <p:spPr bwMode="gray">
          <a:xfrm>
            <a:off x="2641600" y="1743075"/>
            <a:ext cx="7071784" cy="806450"/>
          </a:xfrm>
          <a:custGeom>
            <a:avLst/>
            <a:gdLst/>
            <a:ahLst/>
            <a:cxnLst>
              <a:cxn ang="0">
                <a:pos x="1" y="492"/>
              </a:cxn>
              <a:cxn ang="0">
                <a:pos x="1707" y="20"/>
              </a:cxn>
              <a:cxn ang="0">
                <a:pos x="3340" y="482"/>
              </a:cxn>
              <a:cxn ang="0">
                <a:pos x="1734" y="74"/>
              </a:cxn>
              <a:cxn ang="0">
                <a:pos x="1" y="492"/>
              </a:cxn>
            </a:cxnLst>
            <a:rect l="0" t="0" r="r" b="b"/>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chemeClr val="accent1">
                  <a:gamma/>
                  <a:tint val="45882"/>
                  <a:invGamma/>
                </a:schemeClr>
              </a:gs>
              <a:gs pos="100000">
                <a:schemeClr val="accent1"/>
              </a:gs>
            </a:gsLst>
            <a:lin ang="0" scaled="1"/>
          </a:gradFill>
          <a:ln w="9525">
            <a:noFill/>
            <a:round/>
            <a:headEnd/>
            <a:tailEnd/>
          </a:ln>
          <a:effectLst/>
        </p:spPr>
        <p:txBody>
          <a:bodyPr/>
          <a:lstStyle/>
          <a:p>
            <a:pPr>
              <a:defRPr/>
            </a:pPr>
            <a:endParaRPr lang="en-US" dirty="0">
              <a:latin typeface="Verdana" pitchFamily="34" charset="0"/>
              <a:ea typeface="+mn-ea"/>
              <a:cs typeface="+mn-cs"/>
            </a:endParaRPr>
          </a:p>
        </p:txBody>
      </p:sp>
      <p:sp>
        <p:nvSpPr>
          <p:cNvPr id="11" name="Slide Number Placeholder 10"/>
          <p:cNvSpPr>
            <a:spLocks noGrp="1"/>
          </p:cNvSpPr>
          <p:nvPr>
            <p:ph type="sldNum" sz="quarter" idx="4294967295"/>
          </p:nvPr>
        </p:nvSpPr>
        <p:spPr>
          <a:xfrm>
            <a:off x="8737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fld id="{6C23FE56-5876-384A-95E7-D614F17C7BD2}" type="slidenum">
              <a:rPr lang="en-US" sz="1400" smtClean="0">
                <a:solidFill>
                  <a:schemeClr val="bg1"/>
                </a:solidFill>
                <a:latin typeface="Times New Roman" charset="0"/>
              </a:rPr>
              <a:pPr eaLnBrk="1" hangingPunct="1">
                <a:defRPr/>
              </a:pPr>
              <a:t>1</a:t>
            </a:fld>
            <a:endParaRPr lang="en-US" sz="1400">
              <a:solidFill>
                <a:schemeClr val="bg1"/>
              </a:solidFill>
              <a:latin typeface="Times New Roman" charset="0"/>
            </a:endParaRPr>
          </a:p>
        </p:txBody>
      </p:sp>
      <p:sp>
        <p:nvSpPr>
          <p:cNvPr id="12" name="Footer Placeholder 11"/>
          <p:cNvSpPr>
            <a:spLocks noGrp="1"/>
          </p:cNvSpPr>
          <p:nvPr>
            <p:ph type="ftr" sz="quarter" idx="4294967295"/>
          </p:nvPr>
        </p:nvSpPr>
        <p:spPr>
          <a:xfrm>
            <a:off x="4165600" y="6553201"/>
            <a:ext cx="3860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r>
              <a:rPr lang="en-US" sz="1400">
                <a:solidFill>
                  <a:schemeClr val="bg1"/>
                </a:solidFill>
                <a:latin typeface="Times New Roman" charset="0"/>
              </a:rPr>
              <a:t>VHKD</a:t>
            </a:r>
          </a:p>
        </p:txBody>
      </p:sp>
    </p:spTree>
    <p:extLst>
      <p:ext uri="{BB962C8B-B14F-4D97-AF65-F5344CB8AC3E}">
        <p14:creationId xmlns:p14="http://schemas.microsoft.com/office/powerpoint/2010/main" val="13796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767408" y="332656"/>
            <a:ext cx="10972800" cy="563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VAI TRÒ CỦA ĐẠO ĐỨC KINH DOANH</a:t>
            </a:r>
          </a:p>
        </p:txBody>
      </p:sp>
      <p:sp>
        <p:nvSpPr>
          <p:cNvPr id="10242" name="Text Box 2"/>
          <p:cNvSpPr txBox="1">
            <a:spLocks noChangeArrowheads="1"/>
          </p:cNvSpPr>
          <p:nvPr/>
        </p:nvSpPr>
        <p:spPr bwMode="auto">
          <a:xfrm>
            <a:off x="191344" y="1412776"/>
            <a:ext cx="5400600" cy="49118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457200" indent="-457200">
              <a:lnSpc>
                <a:spcPct val="150000"/>
              </a:lnSpc>
              <a:spcBef>
                <a:spcPts val="700"/>
              </a:spcBef>
              <a:buClr>
                <a:srgbClr val="6666FF"/>
              </a:buClr>
              <a:buFont typeface="Arial" panose="020B0604020202020204" pitchFamily="34" charset="0"/>
              <a:buChar char="•"/>
              <a:defRPr/>
            </a:pPr>
            <a:r>
              <a:rPr lang="en-US" sz="2800" dirty="0" err="1">
                <a:solidFill>
                  <a:schemeClr val="tx1"/>
                </a:solidFill>
              </a:rPr>
              <a:t>Góp</a:t>
            </a:r>
            <a:r>
              <a:rPr lang="en-US" sz="2800" dirty="0">
                <a:solidFill>
                  <a:schemeClr val="tx1"/>
                </a:solidFill>
              </a:rPr>
              <a:t> </a:t>
            </a:r>
            <a:r>
              <a:rPr lang="en-US" sz="2800" dirty="0" err="1">
                <a:solidFill>
                  <a:schemeClr val="tx1"/>
                </a:solidFill>
              </a:rPr>
              <a:t>phần</a:t>
            </a:r>
            <a:r>
              <a:rPr lang="en-US" sz="2800" dirty="0">
                <a:solidFill>
                  <a:schemeClr val="tx1"/>
                </a:solidFill>
              </a:rPr>
              <a:t> </a:t>
            </a:r>
            <a:r>
              <a:rPr lang="en-US" sz="2800" dirty="0" err="1">
                <a:solidFill>
                  <a:schemeClr val="tx1"/>
                </a:solidFill>
              </a:rPr>
              <a:t>điều</a:t>
            </a:r>
            <a:r>
              <a:rPr lang="en-US" sz="2800" dirty="0">
                <a:solidFill>
                  <a:schemeClr val="tx1"/>
                </a:solidFill>
              </a:rPr>
              <a:t> </a:t>
            </a:r>
            <a:r>
              <a:rPr lang="en-US" sz="2800" dirty="0" err="1">
                <a:solidFill>
                  <a:schemeClr val="tx1"/>
                </a:solidFill>
              </a:rPr>
              <a:t>chỉnh</a:t>
            </a:r>
            <a:r>
              <a:rPr lang="en-US" sz="2800" dirty="0">
                <a:solidFill>
                  <a:schemeClr val="tx1"/>
                </a:solidFill>
              </a:rPr>
              <a:t> </a:t>
            </a:r>
            <a:r>
              <a:rPr lang="en-US" sz="2800" dirty="0" err="1">
                <a:solidFill>
                  <a:schemeClr val="tx1"/>
                </a:solidFill>
              </a:rPr>
              <a:t>hành</a:t>
            </a:r>
            <a:r>
              <a:rPr lang="en-US" sz="2800" dirty="0">
                <a:solidFill>
                  <a:schemeClr val="tx1"/>
                </a:solidFill>
              </a:rPr>
              <a:t> vi </a:t>
            </a:r>
            <a:r>
              <a:rPr lang="en-US" sz="2800" dirty="0" err="1">
                <a:solidFill>
                  <a:schemeClr val="tx1"/>
                </a:solidFill>
              </a:rPr>
              <a:t>của</a:t>
            </a:r>
            <a:r>
              <a:rPr lang="en-US" sz="2800" dirty="0">
                <a:solidFill>
                  <a:schemeClr val="tx1"/>
                </a:solidFill>
              </a:rPr>
              <a:t> </a:t>
            </a:r>
            <a:r>
              <a:rPr lang="en-US" sz="2800" dirty="0" err="1">
                <a:solidFill>
                  <a:schemeClr val="tx1"/>
                </a:solidFill>
              </a:rPr>
              <a:t>các</a:t>
            </a:r>
            <a:r>
              <a:rPr lang="en-US" sz="2800" dirty="0">
                <a:solidFill>
                  <a:schemeClr val="tx1"/>
                </a:solidFill>
              </a:rPr>
              <a:t> </a:t>
            </a:r>
            <a:r>
              <a:rPr lang="en-US" sz="2800" dirty="0" err="1">
                <a:solidFill>
                  <a:schemeClr val="tx1"/>
                </a:solidFill>
              </a:rPr>
              <a:t>chủ</a:t>
            </a:r>
            <a:r>
              <a:rPr lang="en-US" sz="2800" dirty="0">
                <a:solidFill>
                  <a:schemeClr val="tx1"/>
                </a:solidFill>
              </a:rPr>
              <a:t> </a:t>
            </a:r>
            <a:r>
              <a:rPr lang="en-US" sz="2800" dirty="0" err="1">
                <a:solidFill>
                  <a:schemeClr val="tx1"/>
                </a:solidFill>
              </a:rPr>
              <a:t>thể</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endParaRPr lang="en-US" sz="2800"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sz="2800" dirty="0">
                <a:solidFill>
                  <a:schemeClr val="tx1"/>
                </a:solidFill>
              </a:rPr>
              <a:t>Góp </a:t>
            </a:r>
            <a:r>
              <a:rPr lang="en-US" sz="2800" dirty="0" err="1">
                <a:solidFill>
                  <a:schemeClr val="tx1"/>
                </a:solidFill>
              </a:rPr>
              <a:t>phần</a:t>
            </a:r>
            <a:r>
              <a:rPr lang="en-US" sz="2800" dirty="0">
                <a:solidFill>
                  <a:schemeClr val="tx1"/>
                </a:solidFill>
              </a:rPr>
              <a:t> </a:t>
            </a:r>
            <a:r>
              <a:rPr lang="en-US" sz="2800" dirty="0" err="1">
                <a:solidFill>
                  <a:schemeClr val="tx1"/>
                </a:solidFill>
              </a:rPr>
              <a:t>làm</a:t>
            </a:r>
            <a:r>
              <a:rPr lang="en-US" sz="2800" dirty="0">
                <a:solidFill>
                  <a:schemeClr val="tx1"/>
                </a:solidFill>
              </a:rPr>
              <a:t> </a:t>
            </a:r>
            <a:r>
              <a:rPr lang="en-US" sz="2800" dirty="0" err="1">
                <a:solidFill>
                  <a:schemeClr val="tx1"/>
                </a:solidFill>
              </a:rPr>
              <a:t>tăng</a:t>
            </a:r>
            <a:r>
              <a:rPr lang="en-US" sz="2800" dirty="0">
                <a:solidFill>
                  <a:schemeClr val="tx1"/>
                </a:solidFill>
              </a:rPr>
              <a:t> </a:t>
            </a:r>
            <a:r>
              <a:rPr lang="en-US" sz="2800" dirty="0" err="1">
                <a:solidFill>
                  <a:schemeClr val="tx1"/>
                </a:solidFill>
              </a:rPr>
              <a:t>chất</a:t>
            </a:r>
            <a:r>
              <a:rPr lang="en-US" sz="2800" dirty="0">
                <a:solidFill>
                  <a:schemeClr val="tx1"/>
                </a:solidFill>
              </a:rPr>
              <a:t> </a:t>
            </a:r>
            <a:r>
              <a:rPr lang="en-US" sz="2800" dirty="0" err="1">
                <a:solidFill>
                  <a:schemeClr val="tx1"/>
                </a:solidFill>
              </a:rPr>
              <a:t>lượng</a:t>
            </a:r>
            <a:r>
              <a:rPr lang="en-US" sz="2800" dirty="0">
                <a:solidFill>
                  <a:schemeClr val="tx1"/>
                </a:solidFill>
              </a:rPr>
              <a:t> </a:t>
            </a:r>
            <a:r>
              <a:rPr lang="en-US" sz="2800" dirty="0" err="1">
                <a:solidFill>
                  <a:schemeClr val="tx1"/>
                </a:solidFill>
              </a:rPr>
              <a:t>hoạt</a:t>
            </a:r>
            <a:r>
              <a:rPr lang="en-US" sz="2800" dirty="0">
                <a:solidFill>
                  <a:schemeClr val="tx1"/>
                </a:solidFill>
              </a:rPr>
              <a:t> </a:t>
            </a:r>
            <a:r>
              <a:rPr lang="en-US" sz="2800" dirty="0" err="1">
                <a:solidFill>
                  <a:schemeClr val="tx1"/>
                </a:solidFill>
              </a:rPr>
              <a:t>động</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endParaRPr lang="en-US" sz="2800" dirty="0">
              <a:solidFill>
                <a:schemeClr val="tx1"/>
              </a:solidFill>
            </a:endParaRPr>
          </a:p>
        </p:txBody>
      </p:sp>
      <p:sp>
        <p:nvSpPr>
          <p:cNvPr id="10243" name="Text Box 3"/>
          <p:cNvSpPr txBox="1">
            <a:spLocks noChangeArrowheads="1"/>
          </p:cNvSpPr>
          <p:nvPr/>
        </p:nvSpPr>
        <p:spPr bwMode="auto">
          <a:xfrm>
            <a:off x="406400" y="6477001"/>
            <a:ext cx="2844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buClrTx/>
              <a:buFontTx/>
              <a:buNone/>
              <a:defRPr/>
            </a:pPr>
            <a:endParaRPr lang="en-US" dirty="0">
              <a:effectLst>
                <a:outerShdw blurRad="38100" dist="38100" dir="2700000" algn="tl">
                  <a:srgbClr val="DDDDDD"/>
                </a:outerShdw>
              </a:effectLst>
            </a:endParaRPr>
          </a:p>
        </p:txBody>
      </p:sp>
      <p:sp>
        <p:nvSpPr>
          <p:cNvPr id="10245"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6492C874-6E84-8F41-A2C7-001E9D3BCF06}" type="slidenum">
              <a:rPr lang="en-US" smtClean="0"/>
              <a:pPr>
                <a:defRPr/>
              </a:pPr>
              <a:t>10</a:t>
            </a:fld>
            <a:endParaRPr lang="en-US"/>
          </a:p>
        </p:txBody>
      </p:sp>
      <p:pic>
        <p:nvPicPr>
          <p:cNvPr id="2" name="Picture 1"/>
          <p:cNvPicPr>
            <a:picLocks noChangeAspect="1"/>
          </p:cNvPicPr>
          <p:nvPr/>
        </p:nvPicPr>
        <p:blipFill>
          <a:blip r:embed="rId3"/>
          <a:stretch>
            <a:fillRect/>
          </a:stretch>
        </p:blipFill>
        <p:spPr>
          <a:xfrm>
            <a:off x="5447928" y="1844824"/>
            <a:ext cx="6408712" cy="3816424"/>
          </a:xfrm>
          <a:prstGeom prst="rect">
            <a:avLst/>
          </a:prstGeom>
        </p:spPr>
      </p:pic>
    </p:spTree>
    <p:extLst>
      <p:ext uri="{BB962C8B-B14F-4D97-AF65-F5344CB8AC3E}">
        <p14:creationId xmlns:p14="http://schemas.microsoft.com/office/powerpoint/2010/main" val="39997077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VAI TRÒ CỦA ĐẠO ĐỨC KINH DOANH (</a:t>
            </a:r>
            <a:r>
              <a:rPr lang="en-US" dirty="0" err="1">
                <a:solidFill>
                  <a:srgbClr val="FF0000"/>
                </a:solidFill>
              </a:rPr>
              <a:t>tiếp</a:t>
            </a:r>
            <a:r>
              <a:rPr lang="en-US" dirty="0">
                <a:solidFill>
                  <a:srgbClr val="FF0000"/>
                </a:solidFill>
              </a:rPr>
              <a:t>)</a:t>
            </a:r>
            <a:endParaRPr lang="en-US" dirty="0"/>
          </a:p>
        </p:txBody>
      </p:sp>
      <p:sp>
        <p:nvSpPr>
          <p:cNvPr id="3" name="Content Placeholder 2"/>
          <p:cNvSpPr>
            <a:spLocks noGrp="1"/>
          </p:cNvSpPr>
          <p:nvPr>
            <p:ph idx="1"/>
          </p:nvPr>
        </p:nvSpPr>
        <p:spPr>
          <a:xfrm>
            <a:off x="347615" y="1196752"/>
            <a:ext cx="6612481" cy="5112568"/>
          </a:xfrm>
        </p:spPr>
        <p:txBody>
          <a:bodyPr>
            <a:normAutofit/>
          </a:bodyPr>
          <a:lstStyle/>
          <a:p>
            <a:pPr marL="457200" indent="-457200">
              <a:lnSpc>
                <a:spcPct val="150000"/>
              </a:lnSpc>
              <a:spcBef>
                <a:spcPts val="700"/>
              </a:spcBef>
              <a:buClr>
                <a:srgbClr val="6666FF"/>
              </a:buClr>
              <a:buFont typeface="Arial" panose="020B0604020202020204" pitchFamily="34" charset="0"/>
              <a:buChar char="•"/>
              <a:defRPr/>
            </a:pPr>
            <a:r>
              <a:rPr lang="en-US" dirty="0">
                <a:solidFill>
                  <a:schemeClr val="tx1"/>
                </a:solidFill>
              </a:rPr>
              <a:t>Góp </a:t>
            </a:r>
            <a:r>
              <a:rPr lang="en-US" dirty="0" err="1">
                <a:solidFill>
                  <a:schemeClr val="tx1"/>
                </a:solidFill>
              </a:rPr>
              <a:t>phần</a:t>
            </a:r>
            <a:r>
              <a:rPr lang="en-US" dirty="0">
                <a:solidFill>
                  <a:schemeClr val="tx1"/>
                </a:solidFill>
              </a:rPr>
              <a:t> </a:t>
            </a:r>
            <a:r>
              <a:rPr lang="en-US" dirty="0" err="1">
                <a:solidFill>
                  <a:schemeClr val="tx1"/>
                </a:solidFill>
              </a:rPr>
              <a:t>vào</a:t>
            </a:r>
            <a:r>
              <a:rPr lang="en-US" dirty="0">
                <a:solidFill>
                  <a:schemeClr val="tx1"/>
                </a:solidFill>
              </a:rPr>
              <a:t> </a:t>
            </a:r>
            <a:r>
              <a:rPr lang="en-US" b="1" dirty="0" err="1">
                <a:solidFill>
                  <a:schemeClr val="tx1"/>
                </a:solidFill>
              </a:rPr>
              <a:t>làm</a:t>
            </a:r>
            <a:r>
              <a:rPr lang="en-US" b="1" dirty="0">
                <a:solidFill>
                  <a:schemeClr val="tx1"/>
                </a:solidFill>
              </a:rPr>
              <a:t> </a:t>
            </a:r>
            <a:r>
              <a:rPr lang="en-US" b="1" dirty="0" err="1">
                <a:solidFill>
                  <a:schemeClr val="tx1"/>
                </a:solidFill>
              </a:rPr>
              <a:t>tăng</a:t>
            </a:r>
            <a:r>
              <a:rPr lang="en-US" b="1" dirty="0">
                <a:solidFill>
                  <a:schemeClr val="tx1"/>
                </a:solidFill>
              </a:rPr>
              <a:t> </a:t>
            </a:r>
            <a:r>
              <a:rPr lang="en-US" b="1" dirty="0" err="1">
                <a:solidFill>
                  <a:schemeClr val="tx1"/>
                </a:solidFill>
              </a:rPr>
              <a:t>sự</a:t>
            </a:r>
            <a:r>
              <a:rPr lang="en-US" b="1" dirty="0">
                <a:solidFill>
                  <a:schemeClr val="tx1"/>
                </a:solidFill>
              </a:rPr>
              <a:t> cam </a:t>
            </a:r>
            <a:r>
              <a:rPr lang="en-US" b="1" dirty="0" err="1">
                <a:solidFill>
                  <a:schemeClr val="tx1"/>
                </a:solidFill>
              </a:rPr>
              <a:t>kết</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tận</a:t>
            </a:r>
            <a:r>
              <a:rPr lang="en-US" b="1" dirty="0">
                <a:solidFill>
                  <a:schemeClr val="tx1"/>
                </a:solidFill>
              </a:rPr>
              <a:t> </a:t>
            </a:r>
            <a:r>
              <a:rPr lang="en-US" b="1" dirty="0" err="1">
                <a:solidFill>
                  <a:schemeClr val="tx1"/>
                </a:solidFill>
              </a:rPr>
              <a:t>tâm</a:t>
            </a:r>
            <a:r>
              <a:rPr lang="en-US" dirty="0">
                <a:solidFill>
                  <a:schemeClr val="tx1"/>
                </a:solidFill>
              </a:rPr>
              <a:t> </a:t>
            </a:r>
            <a:r>
              <a:rPr lang="en-US" dirty="0" err="1">
                <a:solidFill>
                  <a:schemeClr val="tx1"/>
                </a:solidFill>
              </a:rPr>
              <a:t>của</a:t>
            </a:r>
            <a:r>
              <a:rPr lang="en-US" dirty="0">
                <a:solidFill>
                  <a:schemeClr val="tx1"/>
                </a:solidFill>
              </a:rPr>
              <a:t> </a:t>
            </a:r>
            <a:r>
              <a:rPr lang="en-US" b="1" dirty="0" err="1">
                <a:solidFill>
                  <a:schemeClr val="tx1"/>
                </a:solidFill>
              </a:rPr>
              <a:t>nhân</a:t>
            </a:r>
            <a:r>
              <a:rPr lang="en-US" b="1" dirty="0">
                <a:solidFill>
                  <a:schemeClr val="tx1"/>
                </a:solidFill>
              </a:rPr>
              <a:t> </a:t>
            </a:r>
            <a:r>
              <a:rPr lang="en-US" b="1" dirty="0" err="1">
                <a:solidFill>
                  <a:schemeClr val="tx1"/>
                </a:solidFill>
              </a:rPr>
              <a:t>viên</a:t>
            </a:r>
            <a:r>
              <a:rPr lang="en-US" b="1" dirty="0">
                <a:solidFill>
                  <a:schemeClr val="tx1"/>
                </a:solidFill>
              </a:rPr>
              <a:t> </a:t>
            </a:r>
            <a:r>
              <a:rPr lang="en-US" b="1" dirty="0" err="1">
                <a:solidFill>
                  <a:schemeClr val="tx1"/>
                </a:solidFill>
              </a:rPr>
              <a:t>với</a:t>
            </a:r>
            <a:r>
              <a:rPr lang="en-US" b="1" dirty="0">
                <a:solidFill>
                  <a:schemeClr val="tx1"/>
                </a:solidFill>
              </a:rPr>
              <a:t> </a:t>
            </a:r>
            <a:r>
              <a:rPr lang="en-US" b="1" dirty="0" err="1">
                <a:solidFill>
                  <a:schemeClr val="tx1"/>
                </a:solidFill>
              </a:rPr>
              <a:t>công</a:t>
            </a:r>
            <a:r>
              <a:rPr lang="en-US" b="1" dirty="0">
                <a:solidFill>
                  <a:schemeClr val="tx1"/>
                </a:solidFill>
              </a:rPr>
              <a:t> </a:t>
            </a:r>
            <a:r>
              <a:rPr lang="en-US" b="1" dirty="0" err="1">
                <a:solidFill>
                  <a:schemeClr val="tx1"/>
                </a:solidFill>
              </a:rPr>
              <a:t>việc</a:t>
            </a:r>
            <a:endParaRPr lang="en-US" b="1"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dirty="0" err="1">
                <a:solidFill>
                  <a:schemeClr val="tx1"/>
                </a:solidFill>
              </a:rPr>
              <a:t>Làm</a:t>
            </a:r>
            <a:r>
              <a:rPr lang="en-US" dirty="0">
                <a:solidFill>
                  <a:schemeClr val="tx1"/>
                </a:solidFill>
              </a:rPr>
              <a:t> </a:t>
            </a:r>
            <a:r>
              <a:rPr lang="en-US" b="1" dirty="0" err="1">
                <a:solidFill>
                  <a:schemeClr val="tx1"/>
                </a:solidFill>
              </a:rPr>
              <a:t>tăng</a:t>
            </a:r>
            <a:r>
              <a:rPr lang="en-US" b="1" dirty="0">
                <a:solidFill>
                  <a:schemeClr val="tx1"/>
                </a:solidFill>
              </a:rPr>
              <a:t> </a:t>
            </a:r>
            <a:r>
              <a:rPr lang="en-US" b="1" dirty="0" err="1">
                <a:solidFill>
                  <a:schemeClr val="tx1"/>
                </a:solidFill>
              </a:rPr>
              <a:t>sự</a:t>
            </a:r>
            <a:r>
              <a:rPr lang="en-US" b="1" dirty="0">
                <a:solidFill>
                  <a:schemeClr val="tx1"/>
                </a:solidFill>
              </a:rPr>
              <a:t> </a:t>
            </a:r>
            <a:r>
              <a:rPr lang="en-US" b="1" dirty="0" err="1">
                <a:solidFill>
                  <a:schemeClr val="tx1"/>
                </a:solidFill>
              </a:rPr>
              <a:t>hài</a:t>
            </a:r>
            <a:r>
              <a:rPr lang="en-US" b="1" dirty="0">
                <a:solidFill>
                  <a:schemeClr val="tx1"/>
                </a:solidFill>
              </a:rPr>
              <a:t> </a:t>
            </a:r>
            <a:r>
              <a:rPr lang="en-US" b="1" dirty="0" err="1">
                <a:solidFill>
                  <a:schemeClr val="tx1"/>
                </a:solidFill>
              </a:rPr>
              <a:t>lòng</a:t>
            </a:r>
            <a:r>
              <a:rPr lang="en-US" b="1"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khách</a:t>
            </a:r>
            <a:r>
              <a:rPr lang="en-US" dirty="0">
                <a:solidFill>
                  <a:schemeClr val="tx1"/>
                </a:solidFill>
              </a:rPr>
              <a:t> </a:t>
            </a:r>
            <a:r>
              <a:rPr lang="en-US" dirty="0" err="1">
                <a:solidFill>
                  <a:schemeClr val="tx1"/>
                </a:solidFill>
              </a:rPr>
              <a:t>hàng</a:t>
            </a:r>
            <a:endParaRPr lang="en-US" dirty="0">
              <a:solidFill>
                <a:schemeClr val="tx1"/>
              </a:solidFill>
            </a:endParaRPr>
          </a:p>
          <a:p>
            <a:pPr marL="0" indent="0">
              <a:buNone/>
            </a:pP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11</a:t>
            </a:fld>
            <a:endParaRPr lang="en-GB"/>
          </a:p>
        </p:txBody>
      </p:sp>
      <p:sp>
        <p:nvSpPr>
          <p:cNvPr id="6" name="Footer Placeholder 5"/>
          <p:cNvSpPr>
            <a:spLocks noGrp="1"/>
          </p:cNvSpPr>
          <p:nvPr>
            <p:ph type="ftr" sz="quarter" idx="3"/>
          </p:nvPr>
        </p:nvSpPr>
        <p:spPr/>
        <p:txBody>
          <a:bodyPr/>
          <a:lstStyle/>
          <a:p>
            <a:endParaRPr lang="en-GB"/>
          </a:p>
        </p:txBody>
      </p:sp>
      <p:pic>
        <p:nvPicPr>
          <p:cNvPr id="7" name="Picture 6"/>
          <p:cNvPicPr>
            <a:picLocks noChangeAspect="1"/>
          </p:cNvPicPr>
          <p:nvPr/>
        </p:nvPicPr>
        <p:blipFill>
          <a:blip r:embed="rId2"/>
          <a:stretch>
            <a:fillRect/>
          </a:stretch>
        </p:blipFill>
        <p:spPr>
          <a:xfrm>
            <a:off x="7032104" y="1628800"/>
            <a:ext cx="4928096" cy="2520280"/>
          </a:xfrm>
          <a:prstGeom prst="rect">
            <a:avLst/>
          </a:prstGeom>
        </p:spPr>
      </p:pic>
      <p:pic>
        <p:nvPicPr>
          <p:cNvPr id="8" name="Picture 7"/>
          <p:cNvPicPr>
            <a:picLocks noChangeAspect="1"/>
          </p:cNvPicPr>
          <p:nvPr/>
        </p:nvPicPr>
        <p:blipFill>
          <a:blip r:embed="rId3"/>
          <a:stretch>
            <a:fillRect/>
          </a:stretch>
        </p:blipFill>
        <p:spPr>
          <a:xfrm>
            <a:off x="7392144" y="4221088"/>
            <a:ext cx="4279900" cy="2193032"/>
          </a:xfrm>
          <a:prstGeom prst="rect">
            <a:avLst/>
          </a:prstGeom>
        </p:spPr>
      </p:pic>
    </p:spTree>
    <p:extLst>
      <p:ext uri="{BB962C8B-B14F-4D97-AF65-F5344CB8AC3E}">
        <p14:creationId xmlns:p14="http://schemas.microsoft.com/office/powerpoint/2010/main" val="335015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VAI TRÒ CỦA ĐẠO ĐỨC KINH DOANH</a:t>
            </a:r>
            <a:endParaRPr lang="en-US" dirty="0"/>
          </a:p>
        </p:txBody>
      </p:sp>
      <p:sp>
        <p:nvSpPr>
          <p:cNvPr id="3" name="Content Placeholder 2"/>
          <p:cNvSpPr>
            <a:spLocks noGrp="1"/>
          </p:cNvSpPr>
          <p:nvPr>
            <p:ph idx="1"/>
          </p:nvPr>
        </p:nvSpPr>
        <p:spPr>
          <a:xfrm>
            <a:off x="347615" y="1340768"/>
            <a:ext cx="6036417" cy="4968552"/>
          </a:xfrm>
        </p:spPr>
        <p:txBody>
          <a:bodyPr>
            <a:normAutofit lnSpcReduction="10000"/>
          </a:bodyPr>
          <a:lstStyle/>
          <a:p>
            <a:pPr marL="457200" indent="-457200">
              <a:lnSpc>
                <a:spcPct val="150000"/>
              </a:lnSpc>
              <a:spcBef>
                <a:spcPts val="700"/>
              </a:spcBef>
              <a:buClr>
                <a:srgbClr val="6666FF"/>
              </a:buClr>
              <a:buFont typeface="Arial" panose="020B0604020202020204" pitchFamily="34" charset="0"/>
              <a:buChar char="•"/>
              <a:defRPr/>
            </a:pPr>
            <a:r>
              <a:rPr lang="en-US" dirty="0" err="1">
                <a:solidFill>
                  <a:schemeClr val="tx1"/>
                </a:solidFill>
              </a:rPr>
              <a:t>Tạo</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lợi</a:t>
            </a:r>
            <a:r>
              <a:rPr lang="en-US" dirty="0">
                <a:solidFill>
                  <a:schemeClr val="tx1"/>
                </a:solidFill>
              </a:rPr>
              <a:t> </a:t>
            </a:r>
            <a:r>
              <a:rPr lang="en-US" dirty="0" err="1">
                <a:solidFill>
                  <a:schemeClr val="tx1"/>
                </a:solidFill>
              </a:rPr>
              <a:t>nhuận</a:t>
            </a:r>
            <a:r>
              <a:rPr lang="en-US" dirty="0">
                <a:solidFill>
                  <a:schemeClr val="tx1"/>
                </a:solidFill>
              </a:rPr>
              <a:t> </a:t>
            </a:r>
            <a:r>
              <a:rPr lang="en-US" dirty="0" err="1">
                <a:solidFill>
                  <a:schemeClr val="tx1"/>
                </a:solidFill>
              </a:rPr>
              <a:t>bền</a:t>
            </a:r>
            <a:r>
              <a:rPr lang="en-US" dirty="0">
                <a:solidFill>
                  <a:schemeClr val="tx1"/>
                </a:solidFill>
              </a:rPr>
              <a:t> </a:t>
            </a:r>
            <a:r>
              <a:rPr lang="en-US" dirty="0" err="1">
                <a:solidFill>
                  <a:schemeClr val="tx1"/>
                </a:solidFill>
              </a:rPr>
              <a:t>vững</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endParaRPr lang="en-US"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dirty="0">
                <a:solidFill>
                  <a:schemeClr val="tx1"/>
                </a:solidFill>
              </a:rPr>
              <a:t>Góp </a:t>
            </a:r>
            <a:r>
              <a:rPr lang="en-US" dirty="0" err="1">
                <a:solidFill>
                  <a:schemeClr val="tx1"/>
                </a:solidFill>
              </a:rPr>
              <a:t>phần</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uy</a:t>
            </a:r>
            <a:r>
              <a:rPr lang="en-US" dirty="0">
                <a:solidFill>
                  <a:schemeClr val="tx1"/>
                </a:solidFill>
              </a:rPr>
              <a:t> </a:t>
            </a:r>
            <a:r>
              <a:rPr lang="en-US" dirty="0" err="1">
                <a:solidFill>
                  <a:schemeClr val="tx1"/>
                </a:solidFill>
              </a:rPr>
              <a:t>tín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thương</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quốc</a:t>
            </a:r>
            <a:r>
              <a:rPr lang="en-US" dirty="0">
                <a:solidFill>
                  <a:schemeClr val="tx1"/>
                </a:solidFill>
              </a:rPr>
              <a:t> </a:t>
            </a:r>
            <a:r>
              <a:rPr lang="en-US" dirty="0" err="1">
                <a:solidFill>
                  <a:schemeClr val="tx1"/>
                </a:solidFill>
              </a:rPr>
              <a:t>gia</a:t>
            </a:r>
            <a:endParaRPr lang="en-US" dirty="0">
              <a:solidFill>
                <a:schemeClr val="tx1"/>
              </a:solidFill>
            </a:endParaRPr>
          </a:p>
          <a:p>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12</a:t>
            </a:fld>
            <a:endParaRPr lang="en-GB"/>
          </a:p>
        </p:txBody>
      </p:sp>
      <p:sp>
        <p:nvSpPr>
          <p:cNvPr id="6" name="Footer Placeholder 5"/>
          <p:cNvSpPr>
            <a:spLocks noGrp="1"/>
          </p:cNvSpPr>
          <p:nvPr>
            <p:ph type="ftr" sz="quarter" idx="3"/>
          </p:nvPr>
        </p:nvSpPr>
        <p:spPr/>
        <p:txBody>
          <a:bodyPr/>
          <a:lstStyle/>
          <a:p>
            <a:endParaRPr lang="en-GB"/>
          </a:p>
        </p:txBody>
      </p:sp>
      <p:pic>
        <p:nvPicPr>
          <p:cNvPr id="7" name="Picture 6"/>
          <p:cNvPicPr>
            <a:picLocks noChangeAspect="1"/>
          </p:cNvPicPr>
          <p:nvPr/>
        </p:nvPicPr>
        <p:blipFill>
          <a:blip r:embed="rId2"/>
          <a:stretch>
            <a:fillRect/>
          </a:stretch>
        </p:blipFill>
        <p:spPr>
          <a:xfrm>
            <a:off x="6744072" y="1628800"/>
            <a:ext cx="5041900" cy="3644900"/>
          </a:xfrm>
          <a:prstGeom prst="rect">
            <a:avLst/>
          </a:prstGeom>
        </p:spPr>
      </p:pic>
    </p:spTree>
    <p:extLst>
      <p:ext uri="{BB962C8B-B14F-4D97-AF65-F5344CB8AC3E}">
        <p14:creationId xmlns:p14="http://schemas.microsoft.com/office/powerpoint/2010/main" val="373319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F576-B800-4039-AA5E-1DC4E7B419CB}"/>
              </a:ext>
            </a:extLst>
          </p:cNvPr>
          <p:cNvSpPr>
            <a:spLocks noGrp="1"/>
          </p:cNvSpPr>
          <p:nvPr>
            <p:ph type="ctrTitle"/>
          </p:nvPr>
        </p:nvSpPr>
        <p:spPr/>
        <p:txBody>
          <a:bodyPr/>
          <a:lstStyle/>
          <a:p>
            <a:r>
              <a:rPr lang="en-US" dirty="0"/>
              <a:t>TRÁCH NHIỆM XÃ HỘI CỦA DOANH NGHIỆP</a:t>
            </a:r>
          </a:p>
        </p:txBody>
      </p:sp>
    </p:spTree>
    <p:extLst>
      <p:ext uri="{BB962C8B-B14F-4D97-AF65-F5344CB8AC3E}">
        <p14:creationId xmlns:p14="http://schemas.microsoft.com/office/powerpoint/2010/main" val="122245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8" y="1295400"/>
            <a:ext cx="7272808" cy="5047535"/>
          </a:xfrm>
          <a:prstGeom prst="rect">
            <a:avLst/>
          </a:prstGeom>
        </p:spPr>
        <p:txBody>
          <a:bodyPr wrap="square">
            <a:spAutoFit/>
          </a:bodyPr>
          <a:lstStyle/>
          <a:p>
            <a:pPr marL="342900" indent="-342900" algn="just">
              <a:lnSpc>
                <a:spcPct val="150000"/>
              </a:lnSpc>
              <a:buFont typeface="Wingdings" charset="2"/>
              <a:buChar char="§"/>
              <a:defRPr/>
            </a:pPr>
            <a:r>
              <a:rPr lang="en-US" sz="2400" b="1" dirty="0">
                <a:solidFill>
                  <a:schemeClr val="accent2">
                    <a:lumMod val="50000"/>
                  </a:schemeClr>
                </a:solidFill>
              </a:rPr>
              <a:t>Theo </a:t>
            </a:r>
            <a:r>
              <a:rPr lang="en-US" sz="2400" b="1" dirty="0" err="1">
                <a:solidFill>
                  <a:schemeClr val="accent2">
                    <a:lumMod val="50000"/>
                  </a:schemeClr>
                </a:solidFill>
              </a:rPr>
              <a:t>chuyên</a:t>
            </a:r>
            <a:r>
              <a:rPr lang="en-US" sz="2400" b="1" dirty="0">
                <a:solidFill>
                  <a:schemeClr val="accent2">
                    <a:lumMod val="50000"/>
                  </a:schemeClr>
                </a:solidFill>
              </a:rPr>
              <a:t> </a:t>
            </a:r>
            <a:r>
              <a:rPr lang="en-US" sz="2400" b="1" dirty="0" err="1">
                <a:solidFill>
                  <a:schemeClr val="accent2">
                    <a:lumMod val="50000"/>
                  </a:schemeClr>
                </a:solidFill>
              </a:rPr>
              <a:t>gia</a:t>
            </a:r>
            <a:r>
              <a:rPr lang="en-US" sz="2400" b="1" dirty="0">
                <a:solidFill>
                  <a:schemeClr val="accent2">
                    <a:lumMod val="50000"/>
                  </a:schemeClr>
                </a:solidFill>
              </a:rPr>
              <a:t> </a:t>
            </a:r>
            <a:r>
              <a:rPr lang="en-US" sz="2400" b="1" dirty="0" err="1">
                <a:solidFill>
                  <a:schemeClr val="accent2">
                    <a:lumMod val="50000"/>
                  </a:schemeClr>
                </a:solidFill>
              </a:rPr>
              <a:t>của</a:t>
            </a:r>
            <a:r>
              <a:rPr lang="en-US" sz="2400" b="1" dirty="0">
                <a:solidFill>
                  <a:schemeClr val="accent2">
                    <a:lumMod val="50000"/>
                  </a:schemeClr>
                </a:solidFill>
              </a:rPr>
              <a:t> </a:t>
            </a:r>
            <a:r>
              <a:rPr lang="en-US" sz="2400" b="1" dirty="0" err="1">
                <a:solidFill>
                  <a:schemeClr val="accent2">
                    <a:lumMod val="50000"/>
                  </a:schemeClr>
                </a:solidFill>
              </a:rPr>
              <a:t>Ngân</a:t>
            </a:r>
            <a:r>
              <a:rPr lang="en-US" sz="2400" b="1" dirty="0">
                <a:solidFill>
                  <a:schemeClr val="accent2">
                    <a:lumMod val="50000"/>
                  </a:schemeClr>
                </a:solidFill>
              </a:rPr>
              <a:t> </a:t>
            </a:r>
            <a:r>
              <a:rPr lang="en-US" sz="2400" b="1" dirty="0" err="1">
                <a:solidFill>
                  <a:schemeClr val="accent2">
                    <a:lumMod val="50000"/>
                  </a:schemeClr>
                </a:solidFill>
              </a:rPr>
              <a:t>hàng</a:t>
            </a:r>
            <a:r>
              <a:rPr lang="en-US" sz="2400" b="1" dirty="0">
                <a:solidFill>
                  <a:schemeClr val="accent2">
                    <a:lumMod val="50000"/>
                  </a:schemeClr>
                </a:solidFill>
              </a:rPr>
              <a:t> </a:t>
            </a:r>
            <a:r>
              <a:rPr lang="en-US" sz="2400" b="1" dirty="0" err="1">
                <a:solidFill>
                  <a:schemeClr val="accent2">
                    <a:lumMod val="50000"/>
                  </a:schemeClr>
                </a:solidFill>
              </a:rPr>
              <a:t>thế</a:t>
            </a:r>
            <a:r>
              <a:rPr lang="en-US" sz="2400" b="1" dirty="0">
                <a:solidFill>
                  <a:schemeClr val="accent2">
                    <a:lumMod val="50000"/>
                  </a:schemeClr>
                </a:solidFill>
              </a:rPr>
              <a:t> </a:t>
            </a:r>
            <a:r>
              <a:rPr lang="en-US" sz="2400" b="1" dirty="0" err="1">
                <a:solidFill>
                  <a:schemeClr val="accent2">
                    <a:lumMod val="50000"/>
                  </a:schemeClr>
                </a:solidFill>
              </a:rPr>
              <a:t>giới</a:t>
            </a:r>
            <a:r>
              <a:rPr lang="en-US" sz="2400" b="1" dirty="0">
                <a:solidFill>
                  <a:schemeClr val="accent2">
                    <a:lumMod val="50000"/>
                  </a:schemeClr>
                </a:solidFill>
              </a:rPr>
              <a:t>:</a:t>
            </a:r>
            <a:endParaRPr lang="en-US" sz="2400" dirty="0">
              <a:solidFill>
                <a:schemeClr val="accent2">
                  <a:lumMod val="50000"/>
                </a:schemeClr>
              </a:solidFill>
            </a:endParaRPr>
          </a:p>
          <a:p>
            <a:pPr marL="171450" indent="-171450" algn="just">
              <a:lnSpc>
                <a:spcPct val="150000"/>
              </a:lnSpc>
              <a:buFontTx/>
              <a:buChar char="-"/>
              <a:defRPr/>
            </a:pPr>
            <a:r>
              <a:rPr lang="en-US" sz="2400" dirty="0">
                <a:solidFill>
                  <a:schemeClr val="accent2">
                    <a:lumMod val="50000"/>
                  </a:schemeClr>
                </a:solidFill>
              </a:rPr>
              <a:t>Cam </a:t>
            </a:r>
            <a:r>
              <a:rPr lang="en-US" sz="2400" dirty="0" err="1">
                <a:solidFill>
                  <a:schemeClr val="accent2">
                    <a:lumMod val="50000"/>
                  </a:schemeClr>
                </a:solidFill>
              </a:rPr>
              <a:t>kết</a:t>
            </a:r>
            <a:r>
              <a:rPr lang="en-US" sz="2400" dirty="0">
                <a:solidFill>
                  <a:schemeClr val="accent2">
                    <a:lumMod val="50000"/>
                  </a:schemeClr>
                </a:solidFill>
              </a:rPr>
              <a:t> </a:t>
            </a:r>
            <a:r>
              <a:rPr lang="en-US" sz="2400" dirty="0" err="1">
                <a:solidFill>
                  <a:schemeClr val="accent2">
                    <a:lumMod val="50000"/>
                  </a:schemeClr>
                </a:solidFill>
              </a:rPr>
              <a:t>của</a:t>
            </a:r>
            <a:r>
              <a:rPr lang="en-US" sz="2400" dirty="0">
                <a:solidFill>
                  <a:schemeClr val="accent2">
                    <a:lumMod val="50000"/>
                  </a:schemeClr>
                </a:solidFill>
              </a:rPr>
              <a:t> DN </a:t>
            </a:r>
            <a:r>
              <a:rPr lang="en-US" sz="2400" dirty="0" err="1">
                <a:solidFill>
                  <a:schemeClr val="accent2">
                    <a:lumMod val="50000"/>
                  </a:schemeClr>
                </a:solidFill>
              </a:rPr>
              <a:t>đóng</a:t>
            </a:r>
            <a:r>
              <a:rPr lang="en-US" sz="2400" dirty="0">
                <a:solidFill>
                  <a:schemeClr val="accent2">
                    <a:lumMod val="50000"/>
                  </a:schemeClr>
                </a:solidFill>
              </a:rPr>
              <a:t> </a:t>
            </a:r>
            <a:r>
              <a:rPr lang="en-US" sz="2400" dirty="0" err="1">
                <a:solidFill>
                  <a:schemeClr val="accent2">
                    <a:lumMod val="50000"/>
                  </a:schemeClr>
                </a:solidFill>
              </a:rPr>
              <a:t>góp</a:t>
            </a:r>
            <a:r>
              <a:rPr lang="en-US" sz="2400" dirty="0">
                <a:solidFill>
                  <a:schemeClr val="accent2">
                    <a:lumMod val="50000"/>
                  </a:schemeClr>
                </a:solidFill>
              </a:rPr>
              <a:t> </a:t>
            </a:r>
            <a:r>
              <a:rPr lang="en-US" sz="2400" dirty="0" err="1">
                <a:solidFill>
                  <a:schemeClr val="accent2">
                    <a:lumMod val="50000"/>
                  </a:schemeClr>
                </a:solidFill>
              </a:rPr>
              <a:t>cho</a:t>
            </a:r>
            <a:r>
              <a:rPr lang="en-US" sz="2400" dirty="0">
                <a:solidFill>
                  <a:schemeClr val="accent2">
                    <a:lumMod val="50000"/>
                  </a:schemeClr>
                </a:solidFill>
              </a:rPr>
              <a:t> </a:t>
            </a:r>
            <a:r>
              <a:rPr lang="en-US" sz="2400" dirty="0" err="1">
                <a:solidFill>
                  <a:schemeClr val="accent2">
                    <a:lumMod val="50000"/>
                  </a:schemeClr>
                </a:solidFill>
              </a:rPr>
              <a:t>việc</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kinh</a:t>
            </a:r>
            <a:r>
              <a:rPr lang="en-US" sz="2400" dirty="0">
                <a:solidFill>
                  <a:schemeClr val="accent2">
                    <a:lumMod val="50000"/>
                  </a:schemeClr>
                </a:solidFill>
              </a:rPr>
              <a:t> </a:t>
            </a:r>
            <a:r>
              <a:rPr lang="en-US" sz="2400" dirty="0" err="1">
                <a:solidFill>
                  <a:schemeClr val="accent2">
                    <a:lumMod val="50000"/>
                  </a:schemeClr>
                </a:solidFill>
              </a:rPr>
              <a:t>tế</a:t>
            </a:r>
            <a:r>
              <a:rPr lang="en-US" sz="2400" dirty="0">
                <a:solidFill>
                  <a:schemeClr val="accent2">
                    <a:lumMod val="50000"/>
                  </a:schemeClr>
                </a:solidFill>
              </a:rPr>
              <a:t> </a:t>
            </a:r>
            <a:r>
              <a:rPr lang="en-US" sz="2400" dirty="0" err="1">
                <a:solidFill>
                  <a:schemeClr val="accent2">
                    <a:lumMod val="50000"/>
                  </a:schemeClr>
                </a:solidFill>
              </a:rPr>
              <a:t>bền</a:t>
            </a:r>
            <a:r>
              <a:rPr lang="en-US" sz="2400" dirty="0">
                <a:solidFill>
                  <a:schemeClr val="accent2">
                    <a:lumMod val="50000"/>
                  </a:schemeClr>
                </a:solidFill>
              </a:rPr>
              <a:t> </a:t>
            </a:r>
            <a:r>
              <a:rPr lang="en-US" sz="2400" dirty="0" err="1">
                <a:solidFill>
                  <a:schemeClr val="accent2">
                    <a:lumMod val="50000"/>
                  </a:schemeClr>
                </a:solidFill>
              </a:rPr>
              <a:t>vững</a:t>
            </a:r>
            <a:r>
              <a:rPr lang="en-US" sz="2400" dirty="0">
                <a:solidFill>
                  <a:schemeClr val="accent2">
                    <a:lumMod val="50000"/>
                  </a:schemeClr>
                </a:solidFill>
              </a:rPr>
              <a:t>, </a:t>
            </a:r>
            <a:r>
              <a:rPr lang="en-US" sz="2400" dirty="0" err="1">
                <a:solidFill>
                  <a:schemeClr val="accent2">
                    <a:lumMod val="50000"/>
                  </a:schemeClr>
                </a:solidFill>
              </a:rPr>
              <a:t>thông</a:t>
            </a:r>
            <a:r>
              <a:rPr lang="en-US" sz="2400" dirty="0">
                <a:solidFill>
                  <a:schemeClr val="accent2">
                    <a:lumMod val="50000"/>
                  </a:schemeClr>
                </a:solidFill>
              </a:rPr>
              <a:t> qua </a:t>
            </a:r>
            <a:r>
              <a:rPr lang="en-US" sz="2400" dirty="0" err="1">
                <a:solidFill>
                  <a:schemeClr val="accent2">
                    <a:lumMod val="50000"/>
                  </a:schemeClr>
                </a:solidFill>
              </a:rPr>
              <a:t>việc</a:t>
            </a:r>
            <a:r>
              <a:rPr lang="en-US" sz="2400" dirty="0">
                <a:solidFill>
                  <a:schemeClr val="accent2">
                    <a:lumMod val="50000"/>
                  </a:schemeClr>
                </a:solidFill>
              </a:rPr>
              <a:t> </a:t>
            </a:r>
            <a:r>
              <a:rPr lang="en-US" sz="2400" dirty="0" err="1">
                <a:solidFill>
                  <a:schemeClr val="accent2">
                    <a:lumMod val="50000"/>
                  </a:schemeClr>
                </a:solidFill>
              </a:rPr>
              <a:t>tuân</a:t>
            </a:r>
            <a:r>
              <a:rPr lang="en-US" sz="2400" dirty="0">
                <a:solidFill>
                  <a:schemeClr val="accent2">
                    <a:lumMod val="50000"/>
                  </a:schemeClr>
                </a:solidFill>
              </a:rPr>
              <a:t> </a:t>
            </a:r>
            <a:r>
              <a:rPr lang="en-US" sz="2400" dirty="0" err="1">
                <a:solidFill>
                  <a:schemeClr val="accent2">
                    <a:lumMod val="50000"/>
                  </a:schemeClr>
                </a:solidFill>
              </a:rPr>
              <a:t>thủ</a:t>
            </a:r>
            <a:r>
              <a:rPr lang="en-US" sz="2400" dirty="0">
                <a:solidFill>
                  <a:schemeClr val="accent2">
                    <a:lumMod val="50000"/>
                  </a:schemeClr>
                </a:solidFill>
              </a:rPr>
              <a:t> </a:t>
            </a:r>
            <a:r>
              <a:rPr lang="en-US" sz="2400" dirty="0" err="1">
                <a:solidFill>
                  <a:schemeClr val="accent2">
                    <a:lumMod val="50000"/>
                  </a:schemeClr>
                </a:solidFill>
              </a:rPr>
              <a:t>chuẩn</a:t>
            </a:r>
            <a:r>
              <a:rPr lang="en-US" sz="2400" dirty="0">
                <a:solidFill>
                  <a:schemeClr val="accent2">
                    <a:lumMod val="50000"/>
                  </a:schemeClr>
                </a:solidFill>
              </a:rPr>
              <a:t> </a:t>
            </a:r>
            <a:r>
              <a:rPr lang="en-US" sz="2400" dirty="0" err="1">
                <a:solidFill>
                  <a:schemeClr val="accent2">
                    <a:lumMod val="50000"/>
                  </a:schemeClr>
                </a:solidFill>
              </a:rPr>
              <a:t>mực</a:t>
            </a:r>
            <a:r>
              <a:rPr lang="en-US" sz="2400" dirty="0">
                <a:solidFill>
                  <a:schemeClr val="accent2">
                    <a:lumMod val="50000"/>
                  </a:schemeClr>
                </a:solidFill>
              </a:rPr>
              <a:t> </a:t>
            </a:r>
            <a:r>
              <a:rPr lang="en-US" sz="2400" dirty="0" err="1">
                <a:solidFill>
                  <a:schemeClr val="accent2">
                    <a:lumMod val="50000"/>
                  </a:schemeClr>
                </a:solidFill>
              </a:rPr>
              <a:t>về</a:t>
            </a:r>
            <a:r>
              <a:rPr lang="en-US" sz="2400" dirty="0">
                <a:solidFill>
                  <a:schemeClr val="accent2">
                    <a:lumMod val="50000"/>
                  </a:schemeClr>
                </a:solidFill>
              </a:rPr>
              <a:t> </a:t>
            </a:r>
            <a:r>
              <a:rPr lang="en-US" sz="2400" dirty="0" err="1">
                <a:solidFill>
                  <a:schemeClr val="accent2">
                    <a:lumMod val="50000"/>
                  </a:schemeClr>
                </a:solidFill>
              </a:rPr>
              <a:t>bảo</a:t>
            </a:r>
            <a:r>
              <a:rPr lang="en-US" sz="2400" dirty="0">
                <a:solidFill>
                  <a:schemeClr val="accent2">
                    <a:lumMod val="50000"/>
                  </a:schemeClr>
                </a:solidFill>
              </a:rPr>
              <a:t> </a:t>
            </a:r>
            <a:r>
              <a:rPr lang="en-US" sz="2400" dirty="0" err="1">
                <a:solidFill>
                  <a:schemeClr val="accent2">
                    <a:lumMod val="50000"/>
                  </a:schemeClr>
                </a:solidFill>
              </a:rPr>
              <a:t>vệ</a:t>
            </a:r>
            <a:r>
              <a:rPr lang="en-US" sz="2400" dirty="0">
                <a:solidFill>
                  <a:schemeClr val="accent2">
                    <a:lumMod val="50000"/>
                  </a:schemeClr>
                </a:solidFill>
              </a:rPr>
              <a:t> </a:t>
            </a:r>
            <a:r>
              <a:rPr lang="en-US" sz="2400" dirty="0" err="1">
                <a:solidFill>
                  <a:schemeClr val="accent2">
                    <a:lumMod val="50000"/>
                  </a:schemeClr>
                </a:solidFill>
              </a:rPr>
              <a:t>môi</a:t>
            </a:r>
            <a:r>
              <a:rPr lang="en-US" sz="2400" dirty="0">
                <a:solidFill>
                  <a:schemeClr val="accent2">
                    <a:lumMod val="50000"/>
                  </a:schemeClr>
                </a:solidFill>
              </a:rPr>
              <a:t> </a:t>
            </a:r>
            <a:r>
              <a:rPr lang="en-US" sz="2400" dirty="0" err="1">
                <a:solidFill>
                  <a:schemeClr val="accent2">
                    <a:lumMod val="50000"/>
                  </a:schemeClr>
                </a:solidFill>
              </a:rPr>
              <a:t>trường</a:t>
            </a:r>
            <a:r>
              <a:rPr lang="en-US" sz="2400" dirty="0">
                <a:solidFill>
                  <a:schemeClr val="accent2">
                    <a:lumMod val="50000"/>
                  </a:schemeClr>
                </a:solidFill>
              </a:rPr>
              <a:t>, </a:t>
            </a:r>
            <a:r>
              <a:rPr lang="en-US" sz="2400" dirty="0" err="1">
                <a:solidFill>
                  <a:schemeClr val="accent2">
                    <a:lumMod val="50000"/>
                  </a:schemeClr>
                </a:solidFill>
              </a:rPr>
              <a:t>bình</a:t>
            </a:r>
            <a:r>
              <a:rPr lang="en-US" sz="2400" dirty="0">
                <a:solidFill>
                  <a:schemeClr val="accent2">
                    <a:lumMod val="50000"/>
                  </a:schemeClr>
                </a:solidFill>
              </a:rPr>
              <a:t> </a:t>
            </a:r>
            <a:r>
              <a:rPr lang="en-US" sz="2400" dirty="0" err="1">
                <a:solidFill>
                  <a:schemeClr val="accent2">
                    <a:lumMod val="50000"/>
                  </a:schemeClr>
                </a:solidFill>
              </a:rPr>
              <a:t>đẳng</a:t>
            </a:r>
            <a:r>
              <a:rPr lang="en-US" sz="2400" dirty="0">
                <a:solidFill>
                  <a:schemeClr val="accent2">
                    <a:lumMod val="50000"/>
                  </a:schemeClr>
                </a:solidFill>
              </a:rPr>
              <a:t> </a:t>
            </a:r>
            <a:r>
              <a:rPr lang="en-US" sz="2400" dirty="0" err="1">
                <a:solidFill>
                  <a:schemeClr val="accent2">
                    <a:lumMod val="50000"/>
                  </a:schemeClr>
                </a:solidFill>
              </a:rPr>
              <a:t>về</a:t>
            </a:r>
            <a:r>
              <a:rPr lang="en-US" sz="2400" dirty="0">
                <a:solidFill>
                  <a:schemeClr val="accent2">
                    <a:lumMod val="50000"/>
                  </a:schemeClr>
                </a:solidFill>
              </a:rPr>
              <a:t> </a:t>
            </a:r>
            <a:r>
              <a:rPr lang="en-US" sz="2400" dirty="0" err="1">
                <a:solidFill>
                  <a:schemeClr val="accent2">
                    <a:lumMod val="50000"/>
                  </a:schemeClr>
                </a:solidFill>
              </a:rPr>
              <a:t>giới</a:t>
            </a:r>
            <a:r>
              <a:rPr lang="en-US" sz="2400" dirty="0">
                <a:solidFill>
                  <a:schemeClr val="accent2">
                    <a:lumMod val="50000"/>
                  </a:schemeClr>
                </a:solidFill>
              </a:rPr>
              <a:t>, an </a:t>
            </a:r>
            <a:r>
              <a:rPr lang="en-US" sz="2400" dirty="0" err="1">
                <a:solidFill>
                  <a:schemeClr val="accent2">
                    <a:lumMod val="50000"/>
                  </a:schemeClr>
                </a:solidFill>
              </a:rPr>
              <a:t>toàn</a:t>
            </a:r>
            <a:r>
              <a:rPr lang="en-US" sz="2400" dirty="0">
                <a:solidFill>
                  <a:schemeClr val="accent2">
                    <a:lumMod val="50000"/>
                  </a:schemeClr>
                </a:solidFill>
              </a:rPr>
              <a:t> lao </a:t>
            </a:r>
            <a:r>
              <a:rPr lang="en-US" sz="2400" dirty="0" err="1">
                <a:solidFill>
                  <a:schemeClr val="accent2">
                    <a:lumMod val="50000"/>
                  </a:schemeClr>
                </a:solidFill>
              </a:rPr>
              <a:t>động</a:t>
            </a:r>
            <a:r>
              <a:rPr lang="en-US" sz="2400" dirty="0">
                <a:solidFill>
                  <a:schemeClr val="accent2">
                    <a:lumMod val="50000"/>
                  </a:schemeClr>
                </a:solidFill>
              </a:rPr>
              <a:t>, </a:t>
            </a:r>
            <a:r>
              <a:rPr lang="en-US" sz="2400" dirty="0" err="1">
                <a:solidFill>
                  <a:schemeClr val="accent2">
                    <a:lumMod val="50000"/>
                  </a:schemeClr>
                </a:solidFill>
              </a:rPr>
              <a:t>quyền</a:t>
            </a:r>
            <a:r>
              <a:rPr lang="en-US" sz="2400" dirty="0">
                <a:solidFill>
                  <a:schemeClr val="accent2">
                    <a:lumMod val="50000"/>
                  </a:schemeClr>
                </a:solidFill>
              </a:rPr>
              <a:t> </a:t>
            </a:r>
            <a:r>
              <a:rPr lang="en-US" sz="2400" dirty="0" err="1">
                <a:solidFill>
                  <a:schemeClr val="accent2">
                    <a:lumMod val="50000"/>
                  </a:schemeClr>
                </a:solidFill>
              </a:rPr>
              <a:t>lợi</a:t>
            </a:r>
            <a:r>
              <a:rPr lang="en-US" sz="2400" dirty="0">
                <a:solidFill>
                  <a:schemeClr val="accent2">
                    <a:lumMod val="50000"/>
                  </a:schemeClr>
                </a:solidFill>
              </a:rPr>
              <a:t> lao </a:t>
            </a:r>
            <a:r>
              <a:rPr lang="en-US" sz="2400" dirty="0" err="1">
                <a:solidFill>
                  <a:schemeClr val="accent2">
                    <a:lumMod val="50000"/>
                  </a:schemeClr>
                </a:solidFill>
              </a:rPr>
              <a:t>động</a:t>
            </a:r>
            <a:r>
              <a:rPr lang="en-US" sz="2400" dirty="0">
                <a:solidFill>
                  <a:schemeClr val="accent2">
                    <a:lumMod val="50000"/>
                  </a:schemeClr>
                </a:solidFill>
              </a:rPr>
              <a:t>, </a:t>
            </a:r>
            <a:r>
              <a:rPr lang="en-US" sz="2400" dirty="0" err="1">
                <a:solidFill>
                  <a:schemeClr val="accent2">
                    <a:lumMod val="50000"/>
                  </a:schemeClr>
                </a:solidFill>
              </a:rPr>
              <a:t>trả</a:t>
            </a:r>
            <a:r>
              <a:rPr lang="en-US" sz="2400" dirty="0">
                <a:solidFill>
                  <a:schemeClr val="accent2">
                    <a:lumMod val="50000"/>
                  </a:schemeClr>
                </a:solidFill>
              </a:rPr>
              <a:t> </a:t>
            </a:r>
            <a:r>
              <a:rPr lang="en-US" sz="2400" dirty="0" err="1">
                <a:solidFill>
                  <a:schemeClr val="accent2">
                    <a:lumMod val="50000"/>
                  </a:schemeClr>
                </a:solidFill>
              </a:rPr>
              <a:t>lương</a:t>
            </a:r>
            <a:r>
              <a:rPr lang="en-US" sz="2400" dirty="0">
                <a:solidFill>
                  <a:schemeClr val="accent2">
                    <a:lumMod val="50000"/>
                  </a:schemeClr>
                </a:solidFill>
              </a:rPr>
              <a:t> </a:t>
            </a:r>
            <a:r>
              <a:rPr lang="en-US" sz="2400" dirty="0" err="1">
                <a:solidFill>
                  <a:schemeClr val="accent2">
                    <a:lumMod val="50000"/>
                  </a:schemeClr>
                </a:solidFill>
              </a:rPr>
              <a:t>công</a:t>
            </a:r>
            <a:r>
              <a:rPr lang="en-US" sz="2400" dirty="0">
                <a:solidFill>
                  <a:schemeClr val="accent2">
                    <a:lumMod val="50000"/>
                  </a:schemeClr>
                </a:solidFill>
              </a:rPr>
              <a:t> </a:t>
            </a:r>
            <a:r>
              <a:rPr lang="en-US" sz="2400" dirty="0" err="1">
                <a:solidFill>
                  <a:schemeClr val="accent2">
                    <a:lumMod val="50000"/>
                  </a:schemeClr>
                </a:solidFill>
              </a:rPr>
              <a:t>bằng</a:t>
            </a:r>
            <a:r>
              <a:rPr lang="en-US" sz="2400" dirty="0">
                <a:solidFill>
                  <a:schemeClr val="accent2">
                    <a:lumMod val="50000"/>
                  </a:schemeClr>
                </a:solidFill>
              </a:rPr>
              <a:t>, </a:t>
            </a:r>
            <a:r>
              <a:rPr lang="en-US" sz="2400" dirty="0" err="1">
                <a:solidFill>
                  <a:schemeClr val="accent2">
                    <a:lumMod val="50000"/>
                  </a:schemeClr>
                </a:solidFill>
              </a:rPr>
              <a:t>đào</a:t>
            </a:r>
            <a:r>
              <a:rPr lang="en-US" sz="2400" dirty="0">
                <a:solidFill>
                  <a:schemeClr val="accent2">
                    <a:lumMod val="50000"/>
                  </a:schemeClr>
                </a:solidFill>
              </a:rPr>
              <a:t> </a:t>
            </a:r>
            <a:r>
              <a:rPr lang="en-US" sz="2400" dirty="0" err="1">
                <a:solidFill>
                  <a:schemeClr val="accent2">
                    <a:lumMod val="50000"/>
                  </a:schemeClr>
                </a:solidFill>
              </a:rPr>
              <a:t>tạo</a:t>
            </a:r>
            <a:r>
              <a:rPr lang="en-US" sz="2400" dirty="0">
                <a:solidFill>
                  <a:schemeClr val="accent2">
                    <a:lumMod val="50000"/>
                  </a:schemeClr>
                </a:solidFill>
              </a:rPr>
              <a:t> </a:t>
            </a:r>
            <a:r>
              <a:rPr lang="en-US" sz="2400" dirty="0" err="1">
                <a:solidFill>
                  <a:schemeClr val="accent2">
                    <a:lumMod val="50000"/>
                  </a:schemeClr>
                </a:solidFill>
              </a:rPr>
              <a:t>và</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nhân</a:t>
            </a:r>
            <a:r>
              <a:rPr lang="en-US" sz="2400" dirty="0">
                <a:solidFill>
                  <a:schemeClr val="accent2">
                    <a:lumMod val="50000"/>
                  </a:schemeClr>
                </a:solidFill>
              </a:rPr>
              <a:t> </a:t>
            </a:r>
            <a:r>
              <a:rPr lang="en-US" sz="2400" dirty="0" err="1">
                <a:solidFill>
                  <a:schemeClr val="accent2">
                    <a:lumMod val="50000"/>
                  </a:schemeClr>
                </a:solidFill>
              </a:rPr>
              <a:t>viên</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cộng</a:t>
            </a:r>
            <a:r>
              <a:rPr lang="en-US" sz="2400" dirty="0">
                <a:solidFill>
                  <a:schemeClr val="accent2">
                    <a:lumMod val="50000"/>
                  </a:schemeClr>
                </a:solidFill>
              </a:rPr>
              <a:t> </a:t>
            </a:r>
            <a:r>
              <a:rPr lang="en-US" sz="2400" dirty="0" err="1">
                <a:solidFill>
                  <a:schemeClr val="accent2">
                    <a:lumMod val="50000"/>
                  </a:schemeClr>
                </a:solidFill>
              </a:rPr>
              <a:t>đồng</a:t>
            </a:r>
            <a:r>
              <a:rPr lang="en-US" sz="2400" dirty="0">
                <a:solidFill>
                  <a:schemeClr val="accent2">
                    <a:lumMod val="50000"/>
                  </a:schemeClr>
                </a:solidFill>
              </a:rPr>
              <a:t>… </a:t>
            </a:r>
            <a:r>
              <a:rPr lang="en-US" sz="2400" dirty="0" err="1">
                <a:solidFill>
                  <a:schemeClr val="accent2">
                    <a:lumMod val="50000"/>
                  </a:schemeClr>
                </a:solidFill>
              </a:rPr>
              <a:t>theo</a:t>
            </a:r>
            <a:r>
              <a:rPr lang="en-US" sz="2400" dirty="0">
                <a:solidFill>
                  <a:schemeClr val="accent2">
                    <a:lumMod val="50000"/>
                  </a:schemeClr>
                </a:solidFill>
              </a:rPr>
              <a:t> </a:t>
            </a:r>
            <a:r>
              <a:rPr lang="en-US" sz="2400" dirty="0" err="1">
                <a:solidFill>
                  <a:schemeClr val="accent2">
                    <a:lumMod val="50000"/>
                  </a:schemeClr>
                </a:solidFill>
              </a:rPr>
              <a:t>cách</a:t>
            </a:r>
            <a:r>
              <a:rPr lang="en-US" sz="2400" dirty="0">
                <a:solidFill>
                  <a:schemeClr val="accent2">
                    <a:lumMod val="50000"/>
                  </a:schemeClr>
                </a:solidFill>
              </a:rPr>
              <a:t> </a:t>
            </a:r>
            <a:r>
              <a:rPr lang="en-US" sz="2400" dirty="0" err="1">
                <a:solidFill>
                  <a:schemeClr val="accent2">
                    <a:lumMod val="50000"/>
                  </a:schemeClr>
                </a:solidFill>
              </a:rPr>
              <a:t>có</a:t>
            </a:r>
            <a:r>
              <a:rPr lang="en-US" sz="2400" dirty="0">
                <a:solidFill>
                  <a:schemeClr val="accent2">
                    <a:lumMod val="50000"/>
                  </a:schemeClr>
                </a:solidFill>
              </a:rPr>
              <a:t> </a:t>
            </a:r>
            <a:r>
              <a:rPr lang="en-US" sz="2400" dirty="0" err="1">
                <a:solidFill>
                  <a:schemeClr val="accent2">
                    <a:lumMod val="50000"/>
                  </a:schemeClr>
                </a:solidFill>
              </a:rPr>
              <a:t>lợi</a:t>
            </a:r>
            <a:r>
              <a:rPr lang="en-US" sz="2400" dirty="0">
                <a:solidFill>
                  <a:schemeClr val="accent2">
                    <a:lumMod val="50000"/>
                  </a:schemeClr>
                </a:solidFill>
              </a:rPr>
              <a:t> </a:t>
            </a:r>
            <a:r>
              <a:rPr lang="en-US" sz="2400" dirty="0" err="1">
                <a:solidFill>
                  <a:schemeClr val="accent2">
                    <a:lumMod val="50000"/>
                  </a:schemeClr>
                </a:solidFill>
              </a:rPr>
              <a:t>cho</a:t>
            </a:r>
            <a:r>
              <a:rPr lang="en-US" sz="2400" dirty="0">
                <a:solidFill>
                  <a:schemeClr val="accent2">
                    <a:lumMod val="50000"/>
                  </a:schemeClr>
                </a:solidFill>
              </a:rPr>
              <a:t> </a:t>
            </a:r>
            <a:r>
              <a:rPr lang="en-US" sz="2400" dirty="0" err="1">
                <a:solidFill>
                  <a:schemeClr val="accent2">
                    <a:lumMod val="50000"/>
                  </a:schemeClr>
                </a:solidFill>
              </a:rPr>
              <a:t>cả</a:t>
            </a:r>
            <a:r>
              <a:rPr lang="en-US" sz="2400" dirty="0">
                <a:solidFill>
                  <a:schemeClr val="accent2">
                    <a:lumMod val="50000"/>
                  </a:schemeClr>
                </a:solidFill>
              </a:rPr>
              <a:t> </a:t>
            </a:r>
            <a:r>
              <a:rPr lang="en-US" sz="2400" dirty="0" err="1">
                <a:solidFill>
                  <a:schemeClr val="accent2">
                    <a:lumMod val="50000"/>
                  </a:schemeClr>
                </a:solidFill>
              </a:rPr>
              <a:t>doanh</a:t>
            </a:r>
            <a:r>
              <a:rPr lang="en-US" sz="2400" dirty="0">
                <a:solidFill>
                  <a:schemeClr val="accent2">
                    <a:lumMod val="50000"/>
                  </a:schemeClr>
                </a:solidFill>
              </a:rPr>
              <a:t> </a:t>
            </a:r>
            <a:r>
              <a:rPr lang="en-US" sz="2400" dirty="0" err="1">
                <a:solidFill>
                  <a:schemeClr val="accent2">
                    <a:lumMod val="50000"/>
                  </a:schemeClr>
                </a:solidFill>
              </a:rPr>
              <a:t>nghiệp</a:t>
            </a:r>
            <a:r>
              <a:rPr lang="en-US" sz="2400" dirty="0">
                <a:solidFill>
                  <a:schemeClr val="accent2">
                    <a:lumMod val="50000"/>
                  </a:schemeClr>
                </a:solidFill>
              </a:rPr>
              <a:t> </a:t>
            </a:r>
            <a:r>
              <a:rPr lang="en-US" sz="2400" dirty="0" err="1">
                <a:solidFill>
                  <a:schemeClr val="accent2">
                    <a:lumMod val="50000"/>
                  </a:schemeClr>
                </a:solidFill>
              </a:rPr>
              <a:t>cũng</a:t>
            </a:r>
            <a:r>
              <a:rPr lang="en-US" sz="2400" dirty="0">
                <a:solidFill>
                  <a:schemeClr val="accent2">
                    <a:lumMod val="50000"/>
                  </a:schemeClr>
                </a:solidFill>
              </a:rPr>
              <a:t> </a:t>
            </a:r>
            <a:r>
              <a:rPr lang="en-US" sz="2400" dirty="0" err="1">
                <a:solidFill>
                  <a:schemeClr val="accent2">
                    <a:lumMod val="50000"/>
                  </a:schemeClr>
                </a:solidFill>
              </a:rPr>
              <a:t>như</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chung</a:t>
            </a:r>
            <a:r>
              <a:rPr lang="en-US" sz="2400" dirty="0">
                <a:solidFill>
                  <a:schemeClr val="accent2">
                    <a:lumMod val="50000"/>
                  </a:schemeClr>
                </a:solidFill>
              </a:rPr>
              <a:t> </a:t>
            </a:r>
            <a:r>
              <a:rPr lang="en-US" sz="2400" dirty="0" err="1">
                <a:solidFill>
                  <a:schemeClr val="accent2">
                    <a:lumMod val="50000"/>
                  </a:schemeClr>
                </a:solidFill>
              </a:rPr>
              <a:t>của</a:t>
            </a:r>
            <a:r>
              <a:rPr lang="en-US" sz="2400" dirty="0">
                <a:solidFill>
                  <a:schemeClr val="accent2">
                    <a:lumMod val="50000"/>
                  </a:schemeClr>
                </a:solidFill>
              </a:rPr>
              <a:t> XH</a:t>
            </a:r>
          </a:p>
          <a:p>
            <a:pPr>
              <a:lnSpc>
                <a:spcPct val="150000"/>
              </a:lnSpc>
              <a:defRPr/>
            </a:pPr>
            <a:r>
              <a:rPr lang="en-US" sz="2400" dirty="0">
                <a:solidFill>
                  <a:schemeClr val="accent2">
                    <a:lumMod val="75000"/>
                  </a:schemeClr>
                </a:solidFill>
              </a:rPr>
              <a:t> </a:t>
            </a:r>
          </a:p>
        </p:txBody>
      </p:sp>
      <p:sp>
        <p:nvSpPr>
          <p:cNvPr id="6" name="Text Box 1"/>
          <p:cNvSpPr txBox="1">
            <a:spLocks noChangeArrowheads="1"/>
          </p:cNvSpPr>
          <p:nvPr/>
        </p:nvSpPr>
        <p:spPr bwMode="auto">
          <a:xfrm>
            <a:off x="609600" y="228601"/>
            <a:ext cx="10972800" cy="563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KHÁI NIỆM TRÁCH NHIỆM XÃ HỘI</a:t>
            </a:r>
            <a:endParaRPr lang="en-US" sz="3200" b="1" dirty="0">
              <a:solidFill>
                <a:srgbClr val="FFFFFF"/>
              </a:solidFill>
            </a:endParaRPr>
          </a:p>
        </p:txBody>
      </p:sp>
      <p:sp>
        <p:nvSpPr>
          <p:cNvPr id="7" name="Slide Number Placeholder 6"/>
          <p:cNvSpPr>
            <a:spLocks noGrp="1"/>
          </p:cNvSpPr>
          <p:nvPr>
            <p:ph type="sldNum" sz="quarter" idx="11"/>
          </p:nvPr>
        </p:nvSpPr>
        <p:spPr/>
        <p:txBody>
          <a:bodyPr/>
          <a:lstStyle/>
          <a:p>
            <a:pPr>
              <a:defRPr/>
            </a:pPr>
            <a:fld id="{BC342586-917C-F343-975F-61475C29EE42}" type="slidenum">
              <a:rPr lang="en-US" smtClean="0"/>
              <a:pPr>
                <a:defRPr/>
              </a:pPr>
              <a:t>14</a:t>
            </a:fld>
            <a:endParaRPr lang="en-US"/>
          </a:p>
        </p:txBody>
      </p:sp>
      <p:pic>
        <p:nvPicPr>
          <p:cNvPr id="2" name="Picture 1"/>
          <p:cNvPicPr>
            <a:picLocks noChangeAspect="1"/>
          </p:cNvPicPr>
          <p:nvPr/>
        </p:nvPicPr>
        <p:blipFill>
          <a:blip r:embed="rId2"/>
          <a:stretch>
            <a:fillRect/>
          </a:stretch>
        </p:blipFill>
        <p:spPr>
          <a:xfrm>
            <a:off x="7824192" y="2204864"/>
            <a:ext cx="4079776" cy="3111500"/>
          </a:xfrm>
          <a:prstGeom prst="rect">
            <a:avLst/>
          </a:prstGeom>
        </p:spPr>
      </p:pic>
    </p:spTree>
    <p:extLst>
      <p:ext uri="{BB962C8B-B14F-4D97-AF65-F5344CB8AC3E}">
        <p14:creationId xmlns:p14="http://schemas.microsoft.com/office/powerpoint/2010/main" val="257383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KHÁI NIỆM TRÁCH NHIỆM XÃ HỘI</a:t>
            </a:r>
            <a:endParaRPr lang="en-US" dirty="0"/>
          </a:p>
        </p:txBody>
      </p:sp>
      <p:sp>
        <p:nvSpPr>
          <p:cNvPr id="3" name="Content Placeholder 2"/>
          <p:cNvSpPr>
            <a:spLocks noGrp="1"/>
          </p:cNvSpPr>
          <p:nvPr>
            <p:ph idx="1"/>
          </p:nvPr>
        </p:nvSpPr>
        <p:spPr>
          <a:xfrm>
            <a:off x="347615" y="1556792"/>
            <a:ext cx="6756497" cy="4752528"/>
          </a:xfrm>
        </p:spPr>
        <p:txBody>
          <a:bodyPr>
            <a:normAutofit fontScale="92500" lnSpcReduction="20000"/>
          </a:bodyPr>
          <a:lstStyle/>
          <a:p>
            <a:pPr algn="just">
              <a:lnSpc>
                <a:spcPct val="150000"/>
              </a:lnSpc>
            </a:pPr>
            <a:r>
              <a:rPr lang="en-US" dirty="0">
                <a:solidFill>
                  <a:schemeClr val="accent2">
                    <a:lumMod val="50000"/>
                  </a:schemeClr>
                </a:solidFill>
              </a:rPr>
              <a:t>Trách </a:t>
            </a:r>
            <a:r>
              <a:rPr lang="en-US" dirty="0" err="1">
                <a:solidFill>
                  <a:schemeClr val="accent2">
                    <a:lumMod val="50000"/>
                  </a:schemeClr>
                </a:solidFill>
              </a:rPr>
              <a:t>nhiệm</a:t>
            </a:r>
            <a:r>
              <a:rPr lang="en-US" dirty="0">
                <a:solidFill>
                  <a:schemeClr val="accent2">
                    <a:lumMod val="50000"/>
                  </a:schemeClr>
                </a:solidFill>
              </a:rPr>
              <a:t> XH </a:t>
            </a:r>
            <a:r>
              <a:rPr lang="en-US" dirty="0" err="1">
                <a:solidFill>
                  <a:schemeClr val="accent2">
                    <a:lumMod val="50000"/>
                  </a:schemeClr>
                </a:solidFill>
              </a:rPr>
              <a:t>là</a:t>
            </a:r>
            <a:r>
              <a:rPr lang="en-US" dirty="0">
                <a:solidFill>
                  <a:schemeClr val="accent2">
                    <a:lumMod val="50000"/>
                  </a:schemeClr>
                </a:solidFill>
              </a:rPr>
              <a:t> </a:t>
            </a:r>
            <a:r>
              <a:rPr lang="en-US" b="1" dirty="0" err="1">
                <a:solidFill>
                  <a:schemeClr val="accent2">
                    <a:lumMod val="50000"/>
                  </a:schemeClr>
                </a:solidFill>
              </a:rPr>
              <a:t>nghĩa</a:t>
            </a:r>
            <a:r>
              <a:rPr lang="en-US" b="1" dirty="0">
                <a:solidFill>
                  <a:schemeClr val="accent2">
                    <a:lumMod val="50000"/>
                  </a:schemeClr>
                </a:solidFill>
              </a:rPr>
              <a:t> </a:t>
            </a:r>
            <a:r>
              <a:rPr lang="en-US" b="1" dirty="0" err="1">
                <a:solidFill>
                  <a:schemeClr val="accent2">
                    <a:lumMod val="50000"/>
                  </a:schemeClr>
                </a:solidFill>
              </a:rPr>
              <a:t>vụ</a:t>
            </a:r>
            <a:r>
              <a:rPr lang="en-US" b="1" dirty="0">
                <a:solidFill>
                  <a:schemeClr val="accent2">
                    <a:lumMod val="50000"/>
                  </a:schemeClr>
                </a:solidFill>
              </a:rPr>
              <a:t> </a:t>
            </a:r>
            <a:r>
              <a:rPr lang="en-US" dirty="0" err="1">
                <a:solidFill>
                  <a:schemeClr val="accent2">
                    <a:lumMod val="50000"/>
                  </a:schemeClr>
                </a:solidFill>
              </a:rPr>
              <a:t>mà</a:t>
            </a:r>
            <a:r>
              <a:rPr lang="en-US" dirty="0">
                <a:solidFill>
                  <a:schemeClr val="accent2">
                    <a:lumMod val="50000"/>
                  </a:schemeClr>
                </a:solidFill>
              </a:rPr>
              <a:t> </a:t>
            </a:r>
            <a:r>
              <a:rPr lang="en-US" b="1" dirty="0" err="1">
                <a:solidFill>
                  <a:schemeClr val="accent2">
                    <a:lumMod val="50000"/>
                  </a:schemeClr>
                </a:solidFill>
              </a:rPr>
              <a:t>một</a:t>
            </a:r>
            <a:r>
              <a:rPr lang="en-US" b="1" dirty="0">
                <a:solidFill>
                  <a:schemeClr val="accent2">
                    <a:lumMod val="50000"/>
                  </a:schemeClr>
                </a:solidFill>
              </a:rPr>
              <a:t> DN </a:t>
            </a:r>
            <a:r>
              <a:rPr lang="en-US" b="1" dirty="0" err="1">
                <a:solidFill>
                  <a:schemeClr val="accent2">
                    <a:lumMod val="50000"/>
                  </a:schemeClr>
                </a:solidFill>
              </a:rPr>
              <a:t>phải</a:t>
            </a:r>
            <a:r>
              <a:rPr lang="en-US" b="1" dirty="0">
                <a:solidFill>
                  <a:schemeClr val="accent2">
                    <a:lumMod val="50000"/>
                  </a:schemeClr>
                </a:solidFill>
              </a:rPr>
              <a:t> </a:t>
            </a:r>
            <a:r>
              <a:rPr lang="en-US" b="1" dirty="0" err="1">
                <a:solidFill>
                  <a:schemeClr val="accent2">
                    <a:lumMod val="50000"/>
                  </a:schemeClr>
                </a:solidFill>
              </a:rPr>
              <a:t>thực</a:t>
            </a:r>
            <a:r>
              <a:rPr lang="en-US" b="1" dirty="0">
                <a:solidFill>
                  <a:schemeClr val="accent2">
                    <a:lumMod val="50000"/>
                  </a:schemeClr>
                </a:solidFill>
              </a:rPr>
              <a:t> </a:t>
            </a:r>
            <a:r>
              <a:rPr lang="en-US" b="1" dirty="0" err="1">
                <a:solidFill>
                  <a:schemeClr val="accent2">
                    <a:lumMod val="50000"/>
                  </a:schemeClr>
                </a:solidFill>
              </a:rPr>
              <a:t>hiện</a:t>
            </a:r>
            <a:r>
              <a:rPr lang="en-US" b="1" dirty="0">
                <a:solidFill>
                  <a:schemeClr val="accent2">
                    <a:lumMod val="50000"/>
                  </a:schemeClr>
                </a:solidFill>
              </a:rPr>
              <a:t> </a:t>
            </a:r>
            <a:r>
              <a:rPr lang="en-US" b="1" dirty="0" err="1">
                <a:solidFill>
                  <a:schemeClr val="accent2">
                    <a:lumMod val="50000"/>
                  </a:schemeClr>
                </a:solidFill>
              </a:rPr>
              <a:t>đối</a:t>
            </a:r>
            <a:r>
              <a:rPr lang="en-US" b="1" dirty="0">
                <a:solidFill>
                  <a:schemeClr val="accent2">
                    <a:lumMod val="50000"/>
                  </a:schemeClr>
                </a:solidFill>
              </a:rPr>
              <a:t> </a:t>
            </a:r>
            <a:r>
              <a:rPr lang="en-US" b="1" dirty="0" err="1">
                <a:solidFill>
                  <a:schemeClr val="accent2">
                    <a:lumMod val="50000"/>
                  </a:schemeClr>
                </a:solidFill>
              </a:rPr>
              <a:t>với</a:t>
            </a:r>
            <a:r>
              <a:rPr lang="en-US" b="1" dirty="0">
                <a:solidFill>
                  <a:schemeClr val="accent2">
                    <a:lumMod val="50000"/>
                  </a:schemeClr>
                </a:solidFill>
              </a:rPr>
              <a:t> XH</a:t>
            </a:r>
            <a:r>
              <a:rPr lang="en-US" dirty="0">
                <a:solidFill>
                  <a:schemeClr val="accent2">
                    <a:lumMod val="50000"/>
                  </a:schemeClr>
                </a:solidFill>
              </a:rPr>
              <a:t>. </a:t>
            </a:r>
            <a:r>
              <a:rPr lang="en-US" dirty="0" err="1">
                <a:solidFill>
                  <a:schemeClr val="accent2">
                    <a:lumMod val="50000"/>
                  </a:schemeClr>
                </a:solidFill>
              </a:rPr>
              <a:t>Có</a:t>
            </a:r>
            <a:r>
              <a:rPr lang="en-US" dirty="0">
                <a:solidFill>
                  <a:schemeClr val="accent2">
                    <a:lumMod val="50000"/>
                  </a:schemeClr>
                </a:solidFill>
              </a:rPr>
              <a:t> </a:t>
            </a:r>
            <a:r>
              <a:rPr lang="en-US" dirty="0" err="1">
                <a:solidFill>
                  <a:schemeClr val="accent2">
                    <a:lumMod val="50000"/>
                  </a:schemeClr>
                </a:solidFill>
              </a:rPr>
              <a:t>trách</a:t>
            </a:r>
            <a:r>
              <a:rPr lang="en-US" dirty="0">
                <a:solidFill>
                  <a:schemeClr val="accent2">
                    <a:lumMod val="50000"/>
                  </a:schemeClr>
                </a:solidFill>
              </a:rPr>
              <a:t> </a:t>
            </a:r>
            <a:r>
              <a:rPr lang="en-US" dirty="0" err="1">
                <a:solidFill>
                  <a:schemeClr val="accent2">
                    <a:lumMod val="50000"/>
                  </a:schemeClr>
                </a:solidFill>
              </a:rPr>
              <a:t>nhiệm</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 </a:t>
            </a:r>
            <a:r>
              <a:rPr lang="en-US" dirty="0" err="1">
                <a:solidFill>
                  <a:schemeClr val="accent2">
                    <a:lumMod val="50000"/>
                  </a:schemeClr>
                </a:solidFill>
              </a:rPr>
              <a:t>là</a:t>
            </a:r>
            <a:r>
              <a:rPr lang="en-US" dirty="0">
                <a:solidFill>
                  <a:schemeClr val="accent2">
                    <a:lumMod val="50000"/>
                  </a:schemeClr>
                </a:solidFill>
              </a:rPr>
              <a:t> </a:t>
            </a:r>
            <a:r>
              <a:rPr lang="en-US" b="1" dirty="0" err="1">
                <a:solidFill>
                  <a:schemeClr val="accent2">
                    <a:lumMod val="50000"/>
                  </a:schemeClr>
                </a:solidFill>
              </a:rPr>
              <a:t>tăng</a:t>
            </a:r>
            <a:r>
              <a:rPr lang="en-US" dirty="0">
                <a:solidFill>
                  <a:schemeClr val="accent2">
                    <a:lumMod val="50000"/>
                  </a:schemeClr>
                </a:solidFill>
              </a:rPr>
              <a:t> </a:t>
            </a:r>
            <a:r>
              <a:rPr lang="en-US" dirty="0" err="1">
                <a:solidFill>
                  <a:schemeClr val="accent2">
                    <a:lumMod val="50000"/>
                  </a:schemeClr>
                </a:solidFill>
              </a:rPr>
              <a:t>đến</a:t>
            </a:r>
            <a:r>
              <a:rPr lang="en-US" dirty="0">
                <a:solidFill>
                  <a:schemeClr val="accent2">
                    <a:lumMod val="50000"/>
                  </a:schemeClr>
                </a:solidFill>
              </a:rPr>
              <a:t> </a:t>
            </a:r>
            <a:r>
              <a:rPr lang="en-US" dirty="0" err="1">
                <a:solidFill>
                  <a:schemeClr val="accent2">
                    <a:lumMod val="50000"/>
                  </a:schemeClr>
                </a:solidFill>
              </a:rPr>
              <a:t>mức</a:t>
            </a:r>
            <a:r>
              <a:rPr lang="en-US" dirty="0">
                <a:solidFill>
                  <a:schemeClr val="accent2">
                    <a:lumMod val="50000"/>
                  </a:schemeClr>
                </a:solidFill>
              </a:rPr>
              <a:t> </a:t>
            </a:r>
            <a:r>
              <a:rPr lang="en-US" b="1" dirty="0" err="1">
                <a:solidFill>
                  <a:schemeClr val="accent2">
                    <a:lumMod val="50000"/>
                  </a:schemeClr>
                </a:solidFill>
              </a:rPr>
              <a:t>tối</a:t>
            </a:r>
            <a:r>
              <a:rPr lang="en-US" b="1" dirty="0">
                <a:solidFill>
                  <a:schemeClr val="accent2">
                    <a:lumMod val="50000"/>
                  </a:schemeClr>
                </a:solidFill>
              </a:rPr>
              <a:t> </a:t>
            </a:r>
            <a:r>
              <a:rPr lang="en-US" b="1" dirty="0" err="1">
                <a:solidFill>
                  <a:schemeClr val="accent2">
                    <a:lumMod val="50000"/>
                  </a:schemeClr>
                </a:solidFill>
              </a:rPr>
              <a:t>đa</a:t>
            </a:r>
            <a:r>
              <a:rPr lang="en-US" b="1" dirty="0">
                <a:solidFill>
                  <a:schemeClr val="accent2">
                    <a:lumMod val="50000"/>
                  </a:schemeClr>
                </a:solidFill>
              </a:rPr>
              <a:t> </a:t>
            </a:r>
            <a:r>
              <a:rPr lang="en-US" b="1" dirty="0" err="1">
                <a:solidFill>
                  <a:schemeClr val="accent2">
                    <a:lumMod val="50000"/>
                  </a:schemeClr>
                </a:solidFill>
              </a:rPr>
              <a:t>các</a:t>
            </a:r>
            <a:r>
              <a:rPr lang="en-US" b="1" dirty="0">
                <a:solidFill>
                  <a:schemeClr val="accent2">
                    <a:lumMod val="50000"/>
                  </a:schemeClr>
                </a:solidFill>
              </a:rPr>
              <a:t> </a:t>
            </a:r>
            <a:r>
              <a:rPr lang="en-US" b="1" dirty="0" err="1">
                <a:solidFill>
                  <a:schemeClr val="accent2">
                    <a:lumMod val="50000"/>
                  </a:schemeClr>
                </a:solidFill>
              </a:rPr>
              <a:t>tác</a:t>
            </a:r>
            <a:r>
              <a:rPr lang="en-US" b="1" dirty="0">
                <a:solidFill>
                  <a:schemeClr val="accent2">
                    <a:lumMod val="50000"/>
                  </a:schemeClr>
                </a:solidFill>
              </a:rPr>
              <a:t> </a:t>
            </a:r>
            <a:r>
              <a:rPr lang="en-US" b="1" dirty="0" err="1">
                <a:solidFill>
                  <a:schemeClr val="accent2">
                    <a:lumMod val="50000"/>
                  </a:schemeClr>
                </a:solidFill>
              </a:rPr>
              <a:t>động</a:t>
            </a:r>
            <a:r>
              <a:rPr lang="en-US" b="1" dirty="0">
                <a:solidFill>
                  <a:schemeClr val="accent2">
                    <a:lumMod val="50000"/>
                  </a:schemeClr>
                </a:solidFill>
              </a:rPr>
              <a:t> </a:t>
            </a:r>
            <a:r>
              <a:rPr lang="en-US" b="1" dirty="0" err="1">
                <a:solidFill>
                  <a:schemeClr val="accent2">
                    <a:lumMod val="50000"/>
                  </a:schemeClr>
                </a:solidFill>
              </a:rPr>
              <a:t>tích</a:t>
            </a:r>
            <a:r>
              <a:rPr lang="en-US" b="1" dirty="0">
                <a:solidFill>
                  <a:schemeClr val="accent2">
                    <a:lumMod val="50000"/>
                  </a:schemeClr>
                </a:solidFill>
              </a:rPr>
              <a:t> </a:t>
            </a:r>
            <a:r>
              <a:rPr lang="en-US" b="1" dirty="0" err="1">
                <a:solidFill>
                  <a:schemeClr val="accent2">
                    <a:lumMod val="50000"/>
                  </a:schemeClr>
                </a:solidFill>
              </a:rPr>
              <a:t>cực</a:t>
            </a:r>
            <a:r>
              <a:rPr lang="en-US" dirty="0">
                <a:solidFill>
                  <a:schemeClr val="accent2">
                    <a:lumMod val="50000"/>
                  </a:schemeClr>
                </a:solidFill>
              </a:rPr>
              <a:t> </a:t>
            </a:r>
            <a:r>
              <a:rPr lang="en-US" dirty="0" err="1">
                <a:solidFill>
                  <a:schemeClr val="accent2">
                    <a:lumMod val="50000"/>
                  </a:schemeClr>
                </a:solidFill>
              </a:rPr>
              <a:t>và</a:t>
            </a:r>
            <a:r>
              <a:rPr lang="en-US" dirty="0">
                <a:solidFill>
                  <a:schemeClr val="accent2">
                    <a:lumMod val="50000"/>
                  </a:schemeClr>
                </a:solidFill>
              </a:rPr>
              <a:t> </a:t>
            </a:r>
            <a:r>
              <a:rPr lang="en-US" b="1" dirty="0" err="1">
                <a:solidFill>
                  <a:schemeClr val="accent2">
                    <a:lumMod val="50000"/>
                  </a:schemeClr>
                </a:solidFill>
              </a:rPr>
              <a:t>giảm</a:t>
            </a:r>
            <a:r>
              <a:rPr lang="en-US" dirty="0">
                <a:solidFill>
                  <a:schemeClr val="accent2">
                    <a:lumMod val="50000"/>
                  </a:schemeClr>
                </a:solidFill>
              </a:rPr>
              <a:t> </a:t>
            </a:r>
            <a:r>
              <a:rPr lang="en-US" dirty="0" err="1">
                <a:solidFill>
                  <a:schemeClr val="accent2">
                    <a:lumMod val="50000"/>
                  </a:schemeClr>
                </a:solidFill>
              </a:rPr>
              <a:t>tới</a:t>
            </a:r>
            <a:r>
              <a:rPr lang="en-US" dirty="0">
                <a:solidFill>
                  <a:schemeClr val="accent2">
                    <a:lumMod val="50000"/>
                  </a:schemeClr>
                </a:solidFill>
              </a:rPr>
              <a:t> </a:t>
            </a:r>
            <a:r>
              <a:rPr lang="en-US" b="1" dirty="0" err="1">
                <a:solidFill>
                  <a:schemeClr val="accent2">
                    <a:lumMod val="50000"/>
                  </a:schemeClr>
                </a:solidFill>
              </a:rPr>
              <a:t>tối</a:t>
            </a:r>
            <a:r>
              <a:rPr lang="en-US" b="1" dirty="0">
                <a:solidFill>
                  <a:schemeClr val="accent2">
                    <a:lumMod val="50000"/>
                  </a:schemeClr>
                </a:solidFill>
              </a:rPr>
              <a:t> </a:t>
            </a:r>
            <a:r>
              <a:rPr lang="en-US" b="1" dirty="0" err="1">
                <a:solidFill>
                  <a:schemeClr val="accent2">
                    <a:lumMod val="50000"/>
                  </a:schemeClr>
                </a:solidFill>
              </a:rPr>
              <a:t>thiểu</a:t>
            </a:r>
            <a:r>
              <a:rPr lang="en-US" b="1" dirty="0">
                <a:solidFill>
                  <a:schemeClr val="accent2">
                    <a:lumMod val="50000"/>
                  </a:schemeClr>
                </a:solidFill>
              </a:rPr>
              <a:t> </a:t>
            </a:r>
            <a:r>
              <a:rPr lang="en-US" b="1" dirty="0" err="1">
                <a:solidFill>
                  <a:schemeClr val="accent2">
                    <a:lumMod val="50000"/>
                  </a:schemeClr>
                </a:solidFill>
              </a:rPr>
              <a:t>các</a:t>
            </a:r>
            <a:r>
              <a:rPr lang="en-US" b="1" dirty="0">
                <a:solidFill>
                  <a:schemeClr val="accent2">
                    <a:lumMod val="50000"/>
                  </a:schemeClr>
                </a:solidFill>
              </a:rPr>
              <a:t> </a:t>
            </a:r>
            <a:r>
              <a:rPr lang="en-US" b="1" dirty="0" err="1">
                <a:solidFill>
                  <a:schemeClr val="accent2">
                    <a:lumMod val="50000"/>
                  </a:schemeClr>
                </a:solidFill>
              </a:rPr>
              <a:t>hậu</a:t>
            </a:r>
            <a:r>
              <a:rPr lang="en-US" b="1" dirty="0">
                <a:solidFill>
                  <a:schemeClr val="accent2">
                    <a:lumMod val="50000"/>
                  </a:schemeClr>
                </a:solidFill>
              </a:rPr>
              <a:t> </a:t>
            </a:r>
            <a:r>
              <a:rPr lang="en-US" b="1" dirty="0" err="1">
                <a:solidFill>
                  <a:schemeClr val="accent2">
                    <a:lumMod val="50000"/>
                  </a:schemeClr>
                </a:solidFill>
              </a:rPr>
              <a:t>quả</a:t>
            </a:r>
            <a:r>
              <a:rPr lang="en-US" b="1" dirty="0">
                <a:solidFill>
                  <a:schemeClr val="accent2">
                    <a:lumMod val="50000"/>
                  </a:schemeClr>
                </a:solidFill>
              </a:rPr>
              <a:t> </a:t>
            </a:r>
            <a:r>
              <a:rPr lang="en-US" b="1" dirty="0" err="1">
                <a:solidFill>
                  <a:schemeClr val="accent2">
                    <a:lumMod val="50000"/>
                  </a:schemeClr>
                </a:solidFill>
              </a:rPr>
              <a:t>tiêu</a:t>
            </a:r>
            <a:r>
              <a:rPr lang="en-US" b="1" dirty="0">
                <a:solidFill>
                  <a:schemeClr val="accent2">
                    <a:lumMod val="50000"/>
                  </a:schemeClr>
                </a:solidFill>
              </a:rPr>
              <a:t> </a:t>
            </a:r>
            <a:r>
              <a:rPr lang="en-US" b="1" dirty="0" err="1">
                <a:solidFill>
                  <a:schemeClr val="accent2">
                    <a:lumMod val="50000"/>
                  </a:schemeClr>
                </a:solidFill>
              </a:rPr>
              <a:t>cực</a:t>
            </a:r>
            <a:r>
              <a:rPr lang="en-US" dirty="0">
                <a:solidFill>
                  <a:schemeClr val="accent2">
                    <a:lumMod val="50000"/>
                  </a:schemeClr>
                </a:solidFill>
              </a:rPr>
              <a:t> </a:t>
            </a:r>
            <a:r>
              <a:rPr lang="en-US" dirty="0" err="1">
                <a:solidFill>
                  <a:schemeClr val="accent2">
                    <a:lumMod val="50000"/>
                  </a:schemeClr>
                </a:solidFill>
              </a:rPr>
              <a:t>đối</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a:t>
            </a:r>
          </a:p>
          <a:p>
            <a:pPr>
              <a:lnSpc>
                <a:spcPct val="150000"/>
              </a:lnSpc>
            </a:pP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15</a:t>
            </a:fld>
            <a:endParaRPr lang="en-GB"/>
          </a:p>
        </p:txBody>
      </p:sp>
      <p:pic>
        <p:nvPicPr>
          <p:cNvPr id="7" name="Picture 6"/>
          <p:cNvPicPr>
            <a:picLocks noChangeAspect="1"/>
          </p:cNvPicPr>
          <p:nvPr/>
        </p:nvPicPr>
        <p:blipFill>
          <a:blip r:embed="rId2"/>
          <a:stretch>
            <a:fillRect/>
          </a:stretch>
        </p:blipFill>
        <p:spPr>
          <a:xfrm>
            <a:off x="7320136" y="1988840"/>
            <a:ext cx="4248472" cy="4104456"/>
          </a:xfrm>
          <a:prstGeom prst="rect">
            <a:avLst/>
          </a:prstGeom>
        </p:spPr>
      </p:pic>
    </p:spTree>
    <p:extLst>
      <p:ext uri="{BB962C8B-B14F-4D97-AF65-F5344CB8AC3E}">
        <p14:creationId xmlns:p14="http://schemas.microsoft.com/office/powerpoint/2010/main" val="27853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609600" y="228601"/>
            <a:ext cx="10972800" cy="563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TRÁCH NHIỆM XÃ HỘI CỦA DOANH NGHIỆP</a:t>
            </a:r>
          </a:p>
        </p:txBody>
      </p:sp>
      <p:sp>
        <p:nvSpPr>
          <p:cNvPr id="4" name="Slide Number Placeholder 3"/>
          <p:cNvSpPr>
            <a:spLocks noGrp="1"/>
          </p:cNvSpPr>
          <p:nvPr>
            <p:ph type="sldNum" sz="quarter" idx="11"/>
          </p:nvPr>
        </p:nvSpPr>
        <p:spPr/>
        <p:txBody>
          <a:bodyPr/>
          <a:lstStyle/>
          <a:p>
            <a:pPr>
              <a:defRPr/>
            </a:pPr>
            <a:fld id="{F33E5E91-30D9-FD44-9B70-4FEC23083DCD}" type="slidenum">
              <a:rPr lang="en-US" smtClean="0"/>
              <a:pPr>
                <a:defRPr/>
              </a:pPr>
              <a:t>16</a:t>
            </a:fld>
            <a:endParaRPr lang="en-US"/>
          </a:p>
        </p:txBody>
      </p:sp>
      <p:graphicFrame>
        <p:nvGraphicFramePr>
          <p:cNvPr id="9" name="Diagram 8"/>
          <p:cNvGraphicFramePr/>
          <p:nvPr/>
        </p:nvGraphicFramePr>
        <p:xfrm>
          <a:off x="1991544" y="980728"/>
          <a:ext cx="69127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2888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D95D-CAC3-479F-90CA-258846969F8C}"/>
              </a:ext>
            </a:extLst>
          </p:cNvPr>
          <p:cNvSpPr>
            <a:spLocks noGrp="1"/>
          </p:cNvSpPr>
          <p:nvPr>
            <p:ph type="title"/>
          </p:nvPr>
        </p:nvSpPr>
        <p:spPr/>
        <p:txBody>
          <a:bodyPr/>
          <a:lstStyle/>
          <a:p>
            <a:pPr algn="ctr"/>
            <a:r>
              <a:rPr lang="en-US" dirty="0">
                <a:solidFill>
                  <a:srgbClr val="FF0000"/>
                </a:solidFill>
              </a:rPr>
              <a:t>NGHĨA VỤ KINH TẾ</a:t>
            </a:r>
            <a:endParaRPr lang="en-US" dirty="0"/>
          </a:p>
        </p:txBody>
      </p:sp>
      <p:graphicFrame>
        <p:nvGraphicFramePr>
          <p:cNvPr id="7" name="Content Placeholder 6">
            <a:extLst>
              <a:ext uri="{FF2B5EF4-FFF2-40B4-BE49-F238E27FC236}">
                <a16:creationId xmlns:a16="http://schemas.microsoft.com/office/drawing/2014/main" id="{C7BF9E82-CB0C-4E23-A0CA-FAB72828ED93}"/>
              </a:ext>
            </a:extLst>
          </p:cNvPr>
          <p:cNvGraphicFramePr>
            <a:graphicFrameLocks noGrp="1"/>
          </p:cNvGraphicFramePr>
          <p:nvPr>
            <p:ph idx="1"/>
            <p:extLst>
              <p:ext uri="{D42A27DB-BD31-4B8C-83A1-F6EECF244321}">
                <p14:modId xmlns:p14="http://schemas.microsoft.com/office/powerpoint/2010/main" val="1922392362"/>
              </p:ext>
            </p:extLst>
          </p:nvPr>
        </p:nvGraphicFramePr>
        <p:xfrm>
          <a:off x="347663" y="1196975"/>
          <a:ext cx="11520487"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A0E8B2-4A03-4862-BE47-DF05A123BD42}"/>
              </a:ext>
            </a:extLst>
          </p:cNvPr>
          <p:cNvSpPr>
            <a:spLocks noGrp="1"/>
          </p:cNvSpPr>
          <p:nvPr>
            <p:ph type="sldNum" sz="quarter" idx="4"/>
          </p:nvPr>
        </p:nvSpPr>
        <p:spPr/>
        <p:txBody>
          <a:bodyPr/>
          <a:lstStyle/>
          <a:p>
            <a:fld id="{A70E8B96-6C17-404C-B209-86071FBA2009}" type="slidenum">
              <a:rPr lang="en-GB" smtClean="0"/>
              <a:pPr/>
              <a:t>17</a:t>
            </a:fld>
            <a:endParaRPr lang="en-GB"/>
          </a:p>
        </p:txBody>
      </p:sp>
    </p:spTree>
    <p:extLst>
      <p:ext uri="{BB962C8B-B14F-4D97-AF65-F5344CB8AC3E}">
        <p14:creationId xmlns:p14="http://schemas.microsoft.com/office/powerpoint/2010/main" val="131783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NGHĨA VỤ KINH TẾ</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6489819"/>
              </p:ext>
            </p:extLst>
          </p:nvPr>
        </p:nvGraphicFramePr>
        <p:xfrm>
          <a:off x="839416" y="1124744"/>
          <a:ext cx="10369152"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
          </p:nvPr>
        </p:nvSpPr>
        <p:spPr/>
        <p:txBody>
          <a:bodyPr/>
          <a:lstStyle/>
          <a:p>
            <a:fld id="{A70E8B96-6C17-404C-B209-86071FBA2009}" type="slidenum">
              <a:rPr lang="en-GB" smtClean="0"/>
              <a:pPr/>
              <a:t>18</a:t>
            </a:fld>
            <a:endParaRPr lang="en-GB"/>
          </a:p>
        </p:txBody>
      </p:sp>
      <p:sp>
        <p:nvSpPr>
          <p:cNvPr id="8" name="TextBox 7"/>
          <p:cNvSpPr txBox="1"/>
          <p:nvPr/>
        </p:nvSpPr>
        <p:spPr>
          <a:xfrm>
            <a:off x="0" y="2924944"/>
            <a:ext cx="1677223" cy="2246769"/>
          </a:xfrm>
          <a:prstGeom prst="rect">
            <a:avLst/>
          </a:prstGeom>
          <a:noFill/>
        </p:spPr>
        <p:txBody>
          <a:bodyPr wrap="square" rtlCol="0">
            <a:spAutoFit/>
          </a:bodyPr>
          <a:lstStyle/>
          <a:p>
            <a:pPr marL="457200" indent="-457200" algn="just">
              <a:buFont typeface="Arial" panose="020B0604020202020204" pitchFamily="34" charset="0"/>
              <a:buChar char="•"/>
            </a:pPr>
            <a:r>
              <a:rPr lang="en-US" sz="2800" b="1" dirty="0">
                <a:solidFill>
                  <a:srgbClr val="FF0000"/>
                </a:solidFill>
                <a:latin typeface="+mj-lt"/>
              </a:rPr>
              <a:t>Đối </a:t>
            </a:r>
            <a:r>
              <a:rPr lang="en-US" sz="2800" b="1" dirty="0" err="1">
                <a:solidFill>
                  <a:srgbClr val="FF0000"/>
                </a:solidFill>
                <a:latin typeface="+mj-lt"/>
              </a:rPr>
              <a:t>với</a:t>
            </a:r>
            <a:r>
              <a:rPr lang="en-US" sz="2800" b="1" dirty="0">
                <a:solidFill>
                  <a:srgbClr val="FF0000"/>
                </a:solidFill>
                <a:latin typeface="+mj-lt"/>
              </a:rPr>
              <a:t> </a:t>
            </a:r>
            <a:r>
              <a:rPr lang="en-US" sz="2800" b="1" dirty="0" err="1">
                <a:solidFill>
                  <a:srgbClr val="FF0000"/>
                </a:solidFill>
                <a:latin typeface="+mj-lt"/>
              </a:rPr>
              <a:t>người</a:t>
            </a:r>
            <a:r>
              <a:rPr lang="en-US" sz="2800" b="1" dirty="0">
                <a:solidFill>
                  <a:srgbClr val="FF0000"/>
                </a:solidFill>
                <a:latin typeface="+mj-lt"/>
              </a:rPr>
              <a:t> </a:t>
            </a:r>
            <a:r>
              <a:rPr lang="en-US" sz="2800" b="1" dirty="0" err="1">
                <a:solidFill>
                  <a:srgbClr val="FF0000"/>
                </a:solidFill>
                <a:latin typeface="+mj-lt"/>
              </a:rPr>
              <a:t>lao</a:t>
            </a:r>
            <a:r>
              <a:rPr lang="en-US" sz="2800" b="1" dirty="0">
                <a:solidFill>
                  <a:srgbClr val="FF0000"/>
                </a:solidFill>
                <a:latin typeface="+mj-lt"/>
              </a:rPr>
              <a:t> </a:t>
            </a:r>
            <a:r>
              <a:rPr lang="en-US" sz="2800" b="1" dirty="0" err="1">
                <a:solidFill>
                  <a:srgbClr val="FF0000"/>
                </a:solidFill>
                <a:latin typeface="+mj-lt"/>
              </a:rPr>
              <a:t>động</a:t>
            </a:r>
            <a:r>
              <a:rPr lang="en-US" sz="2800" b="1" dirty="0">
                <a:solidFill>
                  <a:srgbClr val="FF0000"/>
                </a:solidFill>
                <a:latin typeface="+mj-lt"/>
              </a:rPr>
              <a:t> </a:t>
            </a:r>
          </a:p>
        </p:txBody>
      </p:sp>
    </p:spTree>
    <p:extLst>
      <p:ext uri="{BB962C8B-B14F-4D97-AF65-F5344CB8AC3E}">
        <p14:creationId xmlns:p14="http://schemas.microsoft.com/office/powerpoint/2010/main" val="348540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5B9-4C2B-40F1-A1C8-40331F85C53B}"/>
              </a:ext>
            </a:extLst>
          </p:cNvPr>
          <p:cNvSpPr>
            <a:spLocks noGrp="1"/>
          </p:cNvSpPr>
          <p:nvPr>
            <p:ph type="title"/>
          </p:nvPr>
        </p:nvSpPr>
        <p:spPr/>
        <p:txBody>
          <a:bodyPr/>
          <a:lstStyle/>
          <a:p>
            <a:pPr algn="ctr"/>
            <a:r>
              <a:rPr lang="en-US" dirty="0">
                <a:solidFill>
                  <a:srgbClr val="FF0000"/>
                </a:solidFill>
              </a:rPr>
              <a:t>NGHĨA VỤ KINH TẾ</a:t>
            </a:r>
            <a:endParaRPr lang="en-US" dirty="0"/>
          </a:p>
        </p:txBody>
      </p:sp>
      <p:graphicFrame>
        <p:nvGraphicFramePr>
          <p:cNvPr id="7" name="Content Placeholder 6">
            <a:extLst>
              <a:ext uri="{FF2B5EF4-FFF2-40B4-BE49-F238E27FC236}">
                <a16:creationId xmlns:a16="http://schemas.microsoft.com/office/drawing/2014/main" id="{E1122062-E19A-421E-9AF0-6F6F44571C21}"/>
              </a:ext>
            </a:extLst>
          </p:cNvPr>
          <p:cNvGraphicFramePr>
            <a:graphicFrameLocks noGrp="1"/>
          </p:cNvGraphicFramePr>
          <p:nvPr>
            <p:ph idx="1"/>
          </p:nvPr>
        </p:nvGraphicFramePr>
        <p:xfrm>
          <a:off x="1775520" y="1196975"/>
          <a:ext cx="10092630" cy="5111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E2A73E0-9EDF-4C8A-8167-92C31567D4CA}"/>
              </a:ext>
            </a:extLst>
          </p:cNvPr>
          <p:cNvSpPr>
            <a:spLocks noGrp="1"/>
          </p:cNvSpPr>
          <p:nvPr>
            <p:ph type="sldNum" sz="quarter" idx="4"/>
          </p:nvPr>
        </p:nvSpPr>
        <p:spPr/>
        <p:txBody>
          <a:bodyPr/>
          <a:lstStyle/>
          <a:p>
            <a:fld id="{A70E8B96-6C17-404C-B209-86071FBA2009}" type="slidenum">
              <a:rPr lang="en-GB" smtClean="0"/>
              <a:pPr/>
              <a:t>19</a:t>
            </a:fld>
            <a:endParaRPr lang="en-GB"/>
          </a:p>
        </p:txBody>
      </p:sp>
      <p:sp>
        <p:nvSpPr>
          <p:cNvPr id="8" name="TextBox 7">
            <a:extLst>
              <a:ext uri="{FF2B5EF4-FFF2-40B4-BE49-F238E27FC236}">
                <a16:creationId xmlns:a16="http://schemas.microsoft.com/office/drawing/2014/main" id="{445C46DC-B830-424F-A07A-99E247C2B337}"/>
              </a:ext>
            </a:extLst>
          </p:cNvPr>
          <p:cNvSpPr txBox="1"/>
          <p:nvPr/>
        </p:nvSpPr>
        <p:spPr>
          <a:xfrm>
            <a:off x="551384" y="2629465"/>
            <a:ext cx="1800200"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err="1">
                <a:solidFill>
                  <a:srgbClr val="FF0000"/>
                </a:solidFill>
                <a:latin typeface="+mj-lt"/>
              </a:rPr>
              <a:t>Đối</a:t>
            </a:r>
            <a:r>
              <a:rPr lang="en-US" sz="2800" b="1" dirty="0">
                <a:solidFill>
                  <a:srgbClr val="FF0000"/>
                </a:solidFill>
                <a:latin typeface="+mj-lt"/>
              </a:rPr>
              <a:t> </a:t>
            </a:r>
            <a:r>
              <a:rPr lang="en-US" sz="2800" b="1" dirty="0" err="1">
                <a:solidFill>
                  <a:srgbClr val="FF0000"/>
                </a:solidFill>
                <a:latin typeface="+mj-lt"/>
              </a:rPr>
              <a:t>với</a:t>
            </a:r>
            <a:r>
              <a:rPr lang="en-US" sz="2800" b="1" dirty="0">
                <a:solidFill>
                  <a:srgbClr val="FF0000"/>
                </a:solidFill>
                <a:latin typeface="+mj-lt"/>
              </a:rPr>
              <a:t> </a:t>
            </a:r>
            <a:r>
              <a:rPr lang="en-US" sz="2800" b="1" dirty="0" err="1">
                <a:solidFill>
                  <a:srgbClr val="FF0000"/>
                </a:solidFill>
                <a:latin typeface="+mj-lt"/>
              </a:rPr>
              <a:t>người</a:t>
            </a:r>
            <a:r>
              <a:rPr lang="en-US" sz="2800" b="1" dirty="0">
                <a:solidFill>
                  <a:srgbClr val="FF0000"/>
                </a:solidFill>
                <a:latin typeface="+mj-lt"/>
              </a:rPr>
              <a:t> </a:t>
            </a:r>
            <a:r>
              <a:rPr lang="en-US" sz="2800" b="1" dirty="0" err="1">
                <a:solidFill>
                  <a:srgbClr val="FF0000"/>
                </a:solidFill>
                <a:latin typeface="+mj-lt"/>
              </a:rPr>
              <a:t>tiêu</a:t>
            </a:r>
            <a:r>
              <a:rPr lang="en-US" sz="2800" b="1" dirty="0">
                <a:solidFill>
                  <a:srgbClr val="FF0000"/>
                </a:solidFill>
                <a:latin typeface="+mj-lt"/>
              </a:rPr>
              <a:t> </a:t>
            </a:r>
            <a:r>
              <a:rPr lang="en-US" sz="2800" b="1" dirty="0" err="1">
                <a:solidFill>
                  <a:srgbClr val="FF0000"/>
                </a:solidFill>
                <a:latin typeface="+mj-lt"/>
              </a:rPr>
              <a:t>dùng</a:t>
            </a:r>
            <a:endParaRPr lang="en-US" sz="2800" b="1" dirty="0">
              <a:solidFill>
                <a:srgbClr val="FF0000"/>
              </a:solidFill>
              <a:latin typeface="+mj-lt"/>
            </a:endParaRPr>
          </a:p>
        </p:txBody>
      </p:sp>
    </p:spTree>
    <p:extLst>
      <p:ext uri="{BB962C8B-B14F-4D97-AF65-F5344CB8AC3E}">
        <p14:creationId xmlns:p14="http://schemas.microsoft.com/office/powerpoint/2010/main" val="147504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MỤC TIÊU CHƯƠNG 3</a:t>
            </a:r>
          </a:p>
        </p:txBody>
      </p:sp>
      <p:sp>
        <p:nvSpPr>
          <p:cNvPr id="3" name="Content Placeholder 2"/>
          <p:cNvSpPr>
            <a:spLocks noGrp="1"/>
          </p:cNvSpPr>
          <p:nvPr>
            <p:ph idx="1"/>
          </p:nvPr>
        </p:nvSpPr>
        <p:spPr/>
        <p:txBody>
          <a:bodyPr>
            <a:normAutofit fontScale="92500"/>
          </a:bodyPr>
          <a:lstStyle/>
          <a:p>
            <a:pPr marL="0" indent="0">
              <a:buNone/>
            </a:pPr>
            <a:r>
              <a:rPr lang="en-US" dirty="0" err="1"/>
              <a:t>Sau</a:t>
            </a:r>
            <a:r>
              <a:rPr lang="en-US" dirty="0"/>
              <a:t> </a:t>
            </a:r>
            <a:r>
              <a:rPr lang="en-US" dirty="0" err="1"/>
              <a:t>khi</a:t>
            </a:r>
            <a:r>
              <a:rPr lang="en-US" dirty="0"/>
              <a:t> </a:t>
            </a:r>
            <a:r>
              <a:rPr lang="en-US" dirty="0" err="1"/>
              <a:t>học</a:t>
            </a:r>
            <a:r>
              <a:rPr lang="en-US" dirty="0"/>
              <a:t> </a:t>
            </a:r>
            <a:r>
              <a:rPr lang="en-US" dirty="0" err="1"/>
              <a:t>xong</a:t>
            </a:r>
            <a:r>
              <a:rPr lang="en-US" dirty="0"/>
              <a:t>, </a:t>
            </a:r>
            <a:r>
              <a:rPr lang="en-US" dirty="0" err="1"/>
              <a:t>sinh</a:t>
            </a:r>
            <a:r>
              <a:rPr lang="en-US" dirty="0"/>
              <a:t> </a:t>
            </a:r>
            <a:r>
              <a:rPr lang="en-US" dirty="0" err="1"/>
              <a:t>viên</a:t>
            </a:r>
            <a:r>
              <a:rPr lang="en-US" dirty="0"/>
              <a:t>:</a:t>
            </a:r>
          </a:p>
          <a:p>
            <a:r>
              <a:rPr lang="en-US" dirty="0" err="1"/>
              <a:t>Nắm</a:t>
            </a:r>
            <a:r>
              <a:rPr lang="en-US" dirty="0"/>
              <a:t> </a:t>
            </a:r>
            <a:r>
              <a:rPr lang="en-US" dirty="0" err="1"/>
              <a:t>được</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đạo</a:t>
            </a:r>
            <a:r>
              <a:rPr lang="en-US" dirty="0"/>
              <a:t> </a:t>
            </a:r>
            <a:r>
              <a:rPr lang="en-US" dirty="0" err="1"/>
              <a:t>đức</a:t>
            </a:r>
            <a:r>
              <a:rPr lang="en-US" dirty="0"/>
              <a:t> </a:t>
            </a:r>
            <a:r>
              <a:rPr lang="en-US" dirty="0" err="1"/>
              <a:t>kinh</a:t>
            </a:r>
            <a:r>
              <a:rPr lang="en-US" dirty="0"/>
              <a:t> </a:t>
            </a:r>
            <a:r>
              <a:rPr lang="en-US" dirty="0" err="1"/>
              <a:t>doanh</a:t>
            </a:r>
            <a:r>
              <a:rPr lang="en-US" dirty="0"/>
              <a:t> </a:t>
            </a:r>
            <a:r>
              <a:rPr lang="en-US" dirty="0" err="1"/>
              <a:t>và</a:t>
            </a:r>
            <a:r>
              <a:rPr lang="en-US" dirty="0"/>
              <a:t> </a:t>
            </a:r>
            <a:r>
              <a:rPr lang="en-US" dirty="0" err="1"/>
              <a:t>trách</a:t>
            </a:r>
            <a:r>
              <a:rPr lang="en-US" dirty="0"/>
              <a:t> </a:t>
            </a:r>
            <a:r>
              <a:rPr lang="en-US" dirty="0" err="1"/>
              <a:t>nhiệm</a:t>
            </a:r>
            <a:r>
              <a:rPr lang="en-US" dirty="0"/>
              <a:t> </a:t>
            </a:r>
            <a:r>
              <a:rPr lang="en-US" dirty="0" err="1"/>
              <a:t>xã</a:t>
            </a:r>
            <a:r>
              <a:rPr lang="en-US" dirty="0"/>
              <a:t> </a:t>
            </a:r>
            <a:r>
              <a:rPr lang="en-US" dirty="0" err="1"/>
              <a:t>hội</a:t>
            </a:r>
            <a:r>
              <a:rPr lang="en-US" dirty="0"/>
              <a:t> </a:t>
            </a:r>
          </a:p>
          <a:p>
            <a:r>
              <a:rPr lang="en-US" dirty="0" err="1"/>
              <a:t>Phân</a:t>
            </a:r>
            <a:r>
              <a:rPr lang="en-US" dirty="0"/>
              <a:t> </a:t>
            </a:r>
            <a:r>
              <a:rPr lang="en-US" dirty="0" err="1"/>
              <a:t>biệt</a:t>
            </a:r>
            <a:r>
              <a:rPr lang="en-US" dirty="0"/>
              <a:t> </a:t>
            </a:r>
            <a:r>
              <a:rPr lang="en-US" dirty="0" err="1"/>
              <a:t>được</a:t>
            </a:r>
            <a:r>
              <a:rPr lang="en-US" dirty="0"/>
              <a:t> </a:t>
            </a:r>
            <a:r>
              <a:rPr lang="en-US"/>
              <a:t>được </a:t>
            </a:r>
            <a:r>
              <a:rPr lang="en-US" dirty="0" err="1"/>
              <a:t>đạo</a:t>
            </a:r>
            <a:r>
              <a:rPr lang="en-US" dirty="0"/>
              <a:t> </a:t>
            </a:r>
            <a:r>
              <a:rPr lang="en-US" dirty="0" err="1"/>
              <a:t>đức</a:t>
            </a:r>
            <a:r>
              <a:rPr lang="en-US" dirty="0"/>
              <a:t> </a:t>
            </a:r>
            <a:r>
              <a:rPr lang="en-US" dirty="0" err="1"/>
              <a:t>kinh</a:t>
            </a:r>
            <a:r>
              <a:rPr lang="en-US" dirty="0"/>
              <a:t> </a:t>
            </a:r>
            <a:r>
              <a:rPr lang="en-US" dirty="0" err="1"/>
              <a:t>doanh</a:t>
            </a:r>
            <a:r>
              <a:rPr lang="en-US" dirty="0"/>
              <a:t> </a:t>
            </a:r>
            <a:r>
              <a:rPr lang="en-US" dirty="0" err="1"/>
              <a:t>và</a:t>
            </a:r>
            <a:r>
              <a:rPr lang="en-US" dirty="0"/>
              <a:t> </a:t>
            </a:r>
            <a:r>
              <a:rPr lang="en-US" dirty="0" err="1"/>
              <a:t>trách</a:t>
            </a:r>
            <a:r>
              <a:rPr lang="en-US" dirty="0"/>
              <a:t> </a:t>
            </a:r>
            <a:r>
              <a:rPr lang="en-US" dirty="0" err="1"/>
              <a:t>nhiệm</a:t>
            </a:r>
            <a:r>
              <a:rPr lang="en-US" dirty="0"/>
              <a:t> </a:t>
            </a:r>
            <a:r>
              <a:rPr lang="en-US" dirty="0" err="1"/>
              <a:t>xã</a:t>
            </a:r>
            <a:r>
              <a:rPr lang="en-US" dirty="0"/>
              <a:t> </a:t>
            </a:r>
            <a:r>
              <a:rPr lang="en-US" dirty="0" err="1"/>
              <a:t>hội</a:t>
            </a:r>
            <a:endParaRPr lang="en-US" dirty="0"/>
          </a:p>
          <a:p>
            <a:r>
              <a:rPr lang="en-US" dirty="0" err="1"/>
              <a:t>Hiểu</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khía</a:t>
            </a:r>
            <a:r>
              <a:rPr lang="en-US" dirty="0"/>
              <a:t> </a:t>
            </a:r>
            <a:r>
              <a:rPr lang="en-US" dirty="0" err="1"/>
              <a:t>cạnh</a:t>
            </a:r>
            <a:r>
              <a:rPr lang="en-US" dirty="0"/>
              <a:t> </a:t>
            </a:r>
            <a:r>
              <a:rPr lang="en-US" dirty="0" err="1"/>
              <a:t>biểu</a:t>
            </a:r>
            <a:r>
              <a:rPr lang="en-US" dirty="0"/>
              <a:t> </a:t>
            </a:r>
            <a:r>
              <a:rPr lang="en-US" dirty="0" err="1"/>
              <a:t>hiện</a:t>
            </a:r>
            <a:r>
              <a:rPr lang="en-US" dirty="0"/>
              <a:t> </a:t>
            </a:r>
            <a:r>
              <a:rPr lang="en-US" dirty="0" err="1"/>
              <a:t>của</a:t>
            </a:r>
            <a:r>
              <a:rPr lang="en-US" dirty="0"/>
              <a:t> </a:t>
            </a:r>
            <a:r>
              <a:rPr lang="en-US" dirty="0" err="1"/>
              <a:t>đạo</a:t>
            </a:r>
            <a:r>
              <a:rPr lang="en-US" dirty="0"/>
              <a:t> </a:t>
            </a:r>
            <a:r>
              <a:rPr lang="en-US" dirty="0" err="1"/>
              <a:t>đức</a:t>
            </a:r>
            <a:r>
              <a:rPr lang="en-US" dirty="0"/>
              <a:t> </a:t>
            </a:r>
            <a:r>
              <a:rPr lang="en-US" dirty="0" err="1"/>
              <a:t>kinh</a:t>
            </a:r>
            <a:r>
              <a:rPr lang="en-US" dirty="0"/>
              <a:t> </a:t>
            </a:r>
            <a:r>
              <a:rPr lang="en-US" dirty="0" err="1"/>
              <a:t>doanh</a:t>
            </a:r>
            <a:endParaRPr lang="en-US" dirty="0"/>
          </a:p>
          <a:p>
            <a:r>
              <a:rPr lang="en-US" dirty="0" err="1"/>
              <a:t>Hiểu</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các</a:t>
            </a:r>
            <a:r>
              <a:rPr lang="en-US" dirty="0"/>
              <a:t> </a:t>
            </a:r>
            <a:r>
              <a:rPr lang="en-US" dirty="0" err="1"/>
              <a:t>biểu</a:t>
            </a:r>
            <a:r>
              <a:rPr lang="en-US" dirty="0"/>
              <a:t> </a:t>
            </a:r>
            <a:r>
              <a:rPr lang="en-US" dirty="0" err="1"/>
              <a:t>hiện</a:t>
            </a:r>
            <a:r>
              <a:rPr lang="en-US" dirty="0"/>
              <a:t> vi </a:t>
            </a:r>
            <a:r>
              <a:rPr lang="en-US" dirty="0" err="1"/>
              <a:t>phạm</a:t>
            </a:r>
            <a:r>
              <a:rPr lang="en-US" dirty="0"/>
              <a:t> </a:t>
            </a:r>
            <a:r>
              <a:rPr lang="en-US" dirty="0" err="1"/>
              <a:t>đạo</a:t>
            </a:r>
            <a:r>
              <a:rPr lang="en-US" dirty="0"/>
              <a:t> </a:t>
            </a:r>
            <a:r>
              <a:rPr lang="en-US" dirty="0" err="1"/>
              <a:t>đức</a:t>
            </a:r>
            <a:r>
              <a:rPr lang="en-US" dirty="0"/>
              <a:t> </a:t>
            </a:r>
            <a:r>
              <a:rPr lang="en-US" dirty="0" err="1"/>
              <a:t>kinh</a:t>
            </a:r>
            <a:r>
              <a:rPr lang="en-US" dirty="0"/>
              <a:t> </a:t>
            </a:r>
            <a:r>
              <a:rPr lang="en-US" dirty="0" err="1"/>
              <a:t>doanh</a:t>
            </a:r>
            <a:r>
              <a:rPr lang="en-US" dirty="0"/>
              <a:t> </a:t>
            </a:r>
            <a:r>
              <a:rPr lang="en-US" dirty="0" err="1"/>
              <a:t>và</a:t>
            </a:r>
            <a:r>
              <a:rPr lang="en-US" dirty="0"/>
              <a:t> </a:t>
            </a:r>
            <a:r>
              <a:rPr lang="en-US" dirty="0" err="1"/>
              <a:t>trách</a:t>
            </a:r>
            <a:r>
              <a:rPr lang="en-US" dirty="0"/>
              <a:t> </a:t>
            </a:r>
            <a:r>
              <a:rPr lang="en-US" dirty="0" err="1"/>
              <a:t>nhiệm</a:t>
            </a:r>
            <a:r>
              <a:rPr lang="en-US" dirty="0"/>
              <a:t> </a:t>
            </a:r>
            <a:r>
              <a:rPr lang="en-US" dirty="0" err="1"/>
              <a:t>xã</a:t>
            </a:r>
            <a:r>
              <a:rPr lang="en-US" dirty="0"/>
              <a:t> </a:t>
            </a:r>
            <a:r>
              <a:rPr lang="en-US" dirty="0" err="1"/>
              <a:t>hội</a:t>
            </a:r>
            <a:r>
              <a:rPr lang="en-US" dirty="0"/>
              <a:t> </a:t>
            </a:r>
            <a:r>
              <a:rPr lang="en-US" dirty="0" err="1"/>
              <a:t>trong</a:t>
            </a:r>
            <a:r>
              <a:rPr lang="en-US" dirty="0"/>
              <a:t> </a:t>
            </a:r>
            <a:r>
              <a:rPr lang="en-US" dirty="0" err="1"/>
              <a:t>thực</a:t>
            </a:r>
            <a:r>
              <a:rPr lang="en-US" dirty="0"/>
              <a:t> </a:t>
            </a:r>
            <a:r>
              <a:rPr lang="en-US" dirty="0" err="1"/>
              <a:t>tế</a:t>
            </a: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2</a:t>
            </a:fld>
            <a:endParaRPr lang="en-GB"/>
          </a:p>
        </p:txBody>
      </p:sp>
      <p:sp>
        <p:nvSpPr>
          <p:cNvPr id="6" name="Footer Placeholder 5"/>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60019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44624"/>
            <a:ext cx="11521280" cy="1080120"/>
          </a:xfrm>
        </p:spPr>
        <p:txBody>
          <a:bodyPr anchor="ctr">
            <a:normAutofit/>
          </a:bodyPr>
          <a:lstStyle/>
          <a:p>
            <a:r>
              <a:rPr lang="en-US"/>
              <a:t>NGHĨA VỤ KINH TẾ</a:t>
            </a:r>
          </a:p>
        </p:txBody>
      </p:sp>
      <p:pic>
        <p:nvPicPr>
          <p:cNvPr id="5" name="Picture 4">
            <a:extLst>
              <a:ext uri="{FF2B5EF4-FFF2-40B4-BE49-F238E27FC236}">
                <a16:creationId xmlns:a16="http://schemas.microsoft.com/office/drawing/2014/main" id="{4EB47E88-039C-4667-A338-70AA79EF9391}"/>
              </a:ext>
            </a:extLst>
          </p:cNvPr>
          <p:cNvPicPr>
            <a:picLocks noChangeAspect="1"/>
          </p:cNvPicPr>
          <p:nvPr/>
        </p:nvPicPr>
        <p:blipFill>
          <a:blip r:embed="rId3"/>
          <a:stretch>
            <a:fillRect/>
          </a:stretch>
        </p:blipFill>
        <p:spPr>
          <a:xfrm>
            <a:off x="609600" y="1846481"/>
            <a:ext cx="5384800" cy="4033402"/>
          </a:xfrm>
          <a:prstGeom prst="rect">
            <a:avLst/>
          </a:prstGeom>
          <a:noFill/>
        </p:spPr>
      </p:pic>
      <p:sp>
        <p:nvSpPr>
          <p:cNvPr id="3" name="Content Placeholder 2"/>
          <p:cNvSpPr>
            <a:spLocks noGrp="1"/>
          </p:cNvSpPr>
          <p:nvPr>
            <p:ph sz="half" idx="2"/>
          </p:nvPr>
        </p:nvSpPr>
        <p:spPr>
          <a:xfrm>
            <a:off x="6197600" y="1600201"/>
            <a:ext cx="5384800" cy="4525963"/>
          </a:xfrm>
        </p:spPr>
        <p:txBody>
          <a:bodyPr>
            <a:normAutofit/>
          </a:bodyPr>
          <a:lstStyle/>
          <a:p>
            <a:pPr marL="444500" indent="-342900">
              <a:lnSpc>
                <a:spcPct val="200000"/>
              </a:lnSpc>
              <a:buFont typeface="Courier New" panose="02070309020205020404" pitchFamily="49" charset="0"/>
              <a:buChar char="o"/>
            </a:pPr>
            <a:r>
              <a:rPr lang="en-US" b="1" dirty="0" err="1"/>
              <a:t>Đối</a:t>
            </a:r>
            <a:r>
              <a:rPr lang="en-US" b="1" dirty="0"/>
              <a:t> </a:t>
            </a:r>
            <a:r>
              <a:rPr lang="en-US" b="1" dirty="0" err="1"/>
              <a:t>với</a:t>
            </a:r>
            <a:r>
              <a:rPr lang="en-US" b="1" dirty="0"/>
              <a:t> </a:t>
            </a:r>
            <a:r>
              <a:rPr lang="en-US" b="1" dirty="0" err="1"/>
              <a:t>chủ</a:t>
            </a:r>
            <a:r>
              <a:rPr lang="en-US" b="1" dirty="0"/>
              <a:t> </a:t>
            </a:r>
            <a:r>
              <a:rPr lang="en-US" b="1" dirty="0" err="1"/>
              <a:t>sở</a:t>
            </a:r>
            <a:r>
              <a:rPr lang="en-US" b="1" dirty="0"/>
              <a:t> </a:t>
            </a:r>
            <a:r>
              <a:rPr lang="en-US" b="1" dirty="0" err="1"/>
              <a:t>hữu</a:t>
            </a:r>
            <a:r>
              <a:rPr lang="en-US" dirty="0"/>
              <a:t>: </a:t>
            </a:r>
            <a:r>
              <a:rPr lang="en-US" dirty="0" err="1"/>
              <a:t>bảo</a:t>
            </a:r>
            <a:r>
              <a:rPr lang="en-US" dirty="0"/>
              <a:t> </a:t>
            </a:r>
            <a:r>
              <a:rPr lang="en-US" dirty="0" err="1"/>
              <a:t>tồn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và</a:t>
            </a:r>
            <a:r>
              <a:rPr lang="en-US" dirty="0"/>
              <a:t> </a:t>
            </a:r>
            <a:r>
              <a:rPr lang="en-US" dirty="0" err="1"/>
              <a:t>tài</a:t>
            </a:r>
            <a:r>
              <a:rPr lang="en-US" dirty="0"/>
              <a:t> </a:t>
            </a:r>
            <a:r>
              <a:rPr lang="en-US" dirty="0" err="1"/>
              <a:t>sản</a:t>
            </a:r>
            <a:r>
              <a:rPr lang="en-US" dirty="0"/>
              <a:t> </a:t>
            </a:r>
            <a:r>
              <a:rPr lang="en-US" dirty="0" err="1"/>
              <a:t>được</a:t>
            </a:r>
            <a:r>
              <a:rPr lang="en-US" dirty="0"/>
              <a:t> </a:t>
            </a:r>
            <a:r>
              <a:rPr lang="en-US" dirty="0" err="1"/>
              <a:t>uỷ</a:t>
            </a:r>
            <a:r>
              <a:rPr lang="en-US" dirty="0"/>
              <a:t> </a:t>
            </a:r>
            <a:r>
              <a:rPr lang="en-US" dirty="0" err="1"/>
              <a:t>thác</a:t>
            </a:r>
            <a:endParaRPr lang="en-US" dirty="0"/>
          </a:p>
          <a:p>
            <a:pPr>
              <a:lnSpc>
                <a:spcPct val="200000"/>
              </a:lnSpc>
            </a:pPr>
            <a:endParaRPr lang="en-US" dirty="0"/>
          </a:p>
        </p:txBody>
      </p:sp>
      <p:sp>
        <p:nvSpPr>
          <p:cNvPr id="12" name="Footer Placeholder 5">
            <a:extLst>
              <a:ext uri="{FF2B5EF4-FFF2-40B4-BE49-F238E27FC236}">
                <a16:creationId xmlns:a16="http://schemas.microsoft.com/office/drawing/2014/main" id="{19B207D6-D5D2-441F-BCF4-8205CF559065}"/>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20</a:t>
            </a:fld>
            <a:endParaRPr lang="en-GB"/>
          </a:p>
        </p:txBody>
      </p:sp>
    </p:spTree>
    <p:extLst>
      <p:ext uri="{BB962C8B-B14F-4D97-AF65-F5344CB8AC3E}">
        <p14:creationId xmlns:p14="http://schemas.microsoft.com/office/powerpoint/2010/main" val="254315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6F37-FCFE-450F-BFDA-6A3E021FEFA2}"/>
              </a:ext>
            </a:extLst>
          </p:cNvPr>
          <p:cNvSpPr>
            <a:spLocks noGrp="1"/>
          </p:cNvSpPr>
          <p:nvPr>
            <p:ph type="title"/>
          </p:nvPr>
        </p:nvSpPr>
        <p:spPr/>
        <p:txBody>
          <a:bodyPr/>
          <a:lstStyle/>
          <a:p>
            <a:pPr algn="ctr"/>
            <a:r>
              <a:rPr lang="en-US" dirty="0"/>
              <a:t>NGHĨA VỤ PHÁP LÝ</a:t>
            </a:r>
          </a:p>
        </p:txBody>
      </p:sp>
      <p:graphicFrame>
        <p:nvGraphicFramePr>
          <p:cNvPr id="8" name="Content Placeholder 7">
            <a:extLst>
              <a:ext uri="{FF2B5EF4-FFF2-40B4-BE49-F238E27FC236}">
                <a16:creationId xmlns:a16="http://schemas.microsoft.com/office/drawing/2014/main" id="{F2ABB427-4BF5-4919-AC3D-576E0662CA14}"/>
              </a:ext>
            </a:extLst>
          </p:cNvPr>
          <p:cNvGraphicFramePr>
            <a:graphicFrameLocks noGrp="1"/>
          </p:cNvGraphicFramePr>
          <p:nvPr>
            <p:ph idx="1"/>
          </p:nvPr>
        </p:nvGraphicFramePr>
        <p:xfrm>
          <a:off x="347663" y="1196975"/>
          <a:ext cx="11520487"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304345E-EC9A-40FA-9D92-A158ECDF00A2}"/>
              </a:ext>
            </a:extLst>
          </p:cNvPr>
          <p:cNvSpPr>
            <a:spLocks noGrp="1"/>
          </p:cNvSpPr>
          <p:nvPr>
            <p:ph type="sldNum" sz="quarter" idx="4"/>
          </p:nvPr>
        </p:nvSpPr>
        <p:spPr/>
        <p:txBody>
          <a:bodyPr/>
          <a:lstStyle/>
          <a:p>
            <a:fld id="{A70E8B96-6C17-404C-B209-86071FBA2009}" type="slidenum">
              <a:rPr lang="en-GB" smtClean="0"/>
              <a:pPr/>
              <a:t>21</a:t>
            </a:fld>
            <a:endParaRPr lang="en-GB"/>
          </a:p>
        </p:txBody>
      </p:sp>
    </p:spTree>
    <p:extLst>
      <p:ext uri="{BB962C8B-B14F-4D97-AF65-F5344CB8AC3E}">
        <p14:creationId xmlns:p14="http://schemas.microsoft.com/office/powerpoint/2010/main" val="264251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707F-4908-4D4F-A4D9-17128CD7A070}"/>
              </a:ext>
            </a:extLst>
          </p:cNvPr>
          <p:cNvSpPr>
            <a:spLocks noGrp="1"/>
          </p:cNvSpPr>
          <p:nvPr>
            <p:ph type="title"/>
          </p:nvPr>
        </p:nvSpPr>
        <p:spPr>
          <a:xfrm>
            <a:off x="335360" y="44624"/>
            <a:ext cx="11521280" cy="1080120"/>
          </a:xfrm>
        </p:spPr>
        <p:txBody>
          <a:bodyPr anchor="ctr">
            <a:normAutofit/>
          </a:bodyPr>
          <a:lstStyle/>
          <a:p>
            <a:r>
              <a:rPr lang="en-US" dirty="0"/>
              <a:t>NGHĨA VỤ ĐẠO ĐỨC</a:t>
            </a:r>
            <a:endParaRPr lang="en-US"/>
          </a:p>
        </p:txBody>
      </p:sp>
      <p:sp>
        <p:nvSpPr>
          <p:cNvPr id="3" name="Content Placeholder 2">
            <a:extLst>
              <a:ext uri="{FF2B5EF4-FFF2-40B4-BE49-F238E27FC236}">
                <a16:creationId xmlns:a16="http://schemas.microsoft.com/office/drawing/2014/main" id="{9C3BF9F1-C564-4A7D-B678-F9AC9D1F7530}"/>
              </a:ext>
            </a:extLst>
          </p:cNvPr>
          <p:cNvSpPr>
            <a:spLocks noGrp="1"/>
          </p:cNvSpPr>
          <p:nvPr>
            <p:ph sz="half" idx="1"/>
          </p:nvPr>
        </p:nvSpPr>
        <p:spPr>
          <a:xfrm>
            <a:off x="335360" y="1600201"/>
            <a:ext cx="6552728" cy="4525963"/>
          </a:xfrm>
        </p:spPr>
        <p:txBody>
          <a:bodyPr>
            <a:normAutofit fontScale="92500"/>
          </a:bodyPr>
          <a:lstStyle/>
          <a:p>
            <a:pPr>
              <a:lnSpc>
                <a:spcPct val="150000"/>
              </a:lnSpc>
            </a:pPr>
            <a:r>
              <a:rPr lang="en-US" sz="2600" b="1" dirty="0" err="1">
                <a:effectLst/>
              </a:rPr>
              <a:t>Nghĩa</a:t>
            </a:r>
            <a:r>
              <a:rPr lang="en-US" sz="2600" b="1" dirty="0">
                <a:effectLst/>
              </a:rPr>
              <a:t> </a:t>
            </a:r>
            <a:r>
              <a:rPr lang="en-US" sz="2600" b="1" dirty="0" err="1">
                <a:effectLst/>
              </a:rPr>
              <a:t>vụ</a:t>
            </a:r>
            <a:r>
              <a:rPr lang="en-US" sz="2600" b="1" dirty="0">
                <a:effectLst/>
              </a:rPr>
              <a:t> </a:t>
            </a:r>
            <a:r>
              <a:rPr lang="en-US" sz="2600" b="1" dirty="0" err="1">
                <a:effectLst/>
              </a:rPr>
              <a:t>đạo</a:t>
            </a:r>
            <a:r>
              <a:rPr lang="en-US" sz="2600" b="1" dirty="0">
                <a:effectLst/>
              </a:rPr>
              <a:t> </a:t>
            </a:r>
            <a:r>
              <a:rPr lang="en-US" sz="2600" b="1" dirty="0" err="1">
                <a:effectLst/>
              </a:rPr>
              <a:t>đức</a:t>
            </a:r>
            <a:r>
              <a:rPr lang="en-US" sz="2600" dirty="0">
                <a:effectLst/>
              </a:rPr>
              <a:t>: </a:t>
            </a:r>
            <a:r>
              <a:rPr lang="en-US" sz="2600" dirty="0" err="1">
                <a:effectLst/>
              </a:rPr>
              <a:t>là</a:t>
            </a:r>
            <a:r>
              <a:rPr lang="en-US" sz="2600" dirty="0">
                <a:effectLst/>
              </a:rPr>
              <a:t> </a:t>
            </a:r>
            <a:r>
              <a:rPr lang="en-US" sz="2600" b="1" dirty="0" err="1">
                <a:effectLst/>
              </a:rPr>
              <a:t>những</a:t>
            </a:r>
            <a:r>
              <a:rPr lang="en-US" sz="2600" b="1" dirty="0">
                <a:effectLst/>
              </a:rPr>
              <a:t> </a:t>
            </a:r>
            <a:r>
              <a:rPr lang="en-US" sz="2600" b="1" dirty="0" err="1">
                <a:effectLst/>
              </a:rPr>
              <a:t>hành</a:t>
            </a:r>
            <a:r>
              <a:rPr lang="en-US" sz="2600" b="1" dirty="0">
                <a:effectLst/>
              </a:rPr>
              <a:t> vi </a:t>
            </a:r>
            <a:r>
              <a:rPr lang="en-US" sz="2600" b="1" dirty="0" err="1">
                <a:effectLst/>
              </a:rPr>
              <a:t>và</a:t>
            </a:r>
            <a:r>
              <a:rPr lang="en-US" sz="2600" b="1" dirty="0">
                <a:effectLst/>
              </a:rPr>
              <a:t> </a:t>
            </a:r>
            <a:r>
              <a:rPr lang="en-US" sz="2600" b="1" dirty="0" err="1">
                <a:effectLst/>
              </a:rPr>
              <a:t>hoạt</a:t>
            </a:r>
            <a:r>
              <a:rPr lang="en-US" sz="2600" b="1" dirty="0">
                <a:effectLst/>
              </a:rPr>
              <a:t> </a:t>
            </a:r>
            <a:r>
              <a:rPr lang="en-US" sz="2600" b="1" dirty="0" err="1">
                <a:effectLst/>
              </a:rPr>
              <a:t>động</a:t>
            </a:r>
            <a:r>
              <a:rPr lang="en-US" sz="2600" dirty="0">
                <a:effectLst/>
              </a:rPr>
              <a:t> </a:t>
            </a:r>
            <a:r>
              <a:rPr lang="en-US" sz="2600" dirty="0" err="1">
                <a:effectLst/>
              </a:rPr>
              <a:t>mà</a:t>
            </a:r>
            <a:r>
              <a:rPr lang="en-US" sz="2600" dirty="0">
                <a:effectLst/>
              </a:rPr>
              <a:t> </a:t>
            </a:r>
            <a:r>
              <a:rPr lang="en-US" sz="2600" b="1" dirty="0">
                <a:effectLst/>
              </a:rPr>
              <a:t>XH </a:t>
            </a:r>
            <a:r>
              <a:rPr lang="en-US" sz="2600" b="1" dirty="0" err="1">
                <a:effectLst/>
              </a:rPr>
              <a:t>mong</a:t>
            </a:r>
            <a:r>
              <a:rPr lang="en-US" sz="2600" b="1" dirty="0">
                <a:effectLst/>
              </a:rPr>
              <a:t> </a:t>
            </a:r>
            <a:r>
              <a:rPr lang="en-US" sz="2600" b="1" dirty="0" err="1">
                <a:effectLst/>
              </a:rPr>
              <a:t>đợi</a:t>
            </a:r>
            <a:r>
              <a:rPr lang="en-US" sz="2600" b="1" dirty="0">
                <a:effectLst/>
              </a:rPr>
              <a:t> ở DN </a:t>
            </a:r>
            <a:r>
              <a:rPr lang="en-US" sz="2600" dirty="0" err="1">
                <a:effectLst/>
              </a:rPr>
              <a:t>nhưng</a:t>
            </a:r>
            <a:r>
              <a:rPr lang="en-US" sz="2600" dirty="0">
                <a:effectLst/>
              </a:rPr>
              <a:t> </a:t>
            </a:r>
            <a:r>
              <a:rPr lang="en-US" sz="2600" b="1" dirty="0" err="1">
                <a:effectLst/>
              </a:rPr>
              <a:t>không</a:t>
            </a:r>
            <a:r>
              <a:rPr lang="en-US" sz="2600" b="1" dirty="0">
                <a:effectLst/>
              </a:rPr>
              <a:t> </a:t>
            </a:r>
            <a:r>
              <a:rPr lang="en-US" sz="2600" b="1" dirty="0" err="1">
                <a:effectLst/>
              </a:rPr>
              <a:t>được</a:t>
            </a:r>
            <a:r>
              <a:rPr lang="en-US" sz="2600" b="1" dirty="0">
                <a:effectLst/>
              </a:rPr>
              <a:t> </a:t>
            </a:r>
            <a:r>
              <a:rPr lang="en-US" sz="2600" b="1" dirty="0" err="1">
                <a:effectLst/>
              </a:rPr>
              <a:t>quy</a:t>
            </a:r>
            <a:r>
              <a:rPr lang="en-US" sz="2600" b="1" dirty="0">
                <a:effectLst/>
              </a:rPr>
              <a:t> </a:t>
            </a:r>
            <a:r>
              <a:rPr lang="en-US" sz="2600" b="1" dirty="0" err="1">
                <a:effectLst/>
              </a:rPr>
              <a:t>định</a:t>
            </a:r>
            <a:r>
              <a:rPr lang="en-US" sz="2600" b="1" dirty="0">
                <a:effectLst/>
              </a:rPr>
              <a:t> </a:t>
            </a:r>
            <a:r>
              <a:rPr lang="en-US" sz="2600" b="1" dirty="0" err="1">
                <a:effectLst/>
              </a:rPr>
              <a:t>trong</a:t>
            </a:r>
            <a:r>
              <a:rPr lang="en-US" sz="2600" b="1" dirty="0">
                <a:effectLst/>
              </a:rPr>
              <a:t> </a:t>
            </a:r>
            <a:r>
              <a:rPr lang="en-US" sz="2600" b="1" dirty="0" err="1">
                <a:effectLst/>
              </a:rPr>
              <a:t>hệ</a:t>
            </a:r>
            <a:r>
              <a:rPr lang="en-US" sz="2600" b="1" dirty="0">
                <a:effectLst/>
              </a:rPr>
              <a:t> </a:t>
            </a:r>
            <a:r>
              <a:rPr lang="en-US" sz="2600" b="1" dirty="0" err="1">
                <a:effectLst/>
              </a:rPr>
              <a:t>thống</a:t>
            </a:r>
            <a:r>
              <a:rPr lang="en-US" sz="2600" b="1" dirty="0">
                <a:effectLst/>
              </a:rPr>
              <a:t> </a:t>
            </a:r>
            <a:r>
              <a:rPr lang="en-US" sz="2600" b="1" dirty="0" err="1">
                <a:effectLst/>
              </a:rPr>
              <a:t>pháp</a:t>
            </a:r>
            <a:r>
              <a:rPr lang="en-US" sz="2600" b="1" dirty="0">
                <a:effectLst/>
              </a:rPr>
              <a:t> </a:t>
            </a:r>
            <a:r>
              <a:rPr lang="en-US" sz="2600" b="1" dirty="0" err="1">
                <a:effectLst/>
              </a:rPr>
              <a:t>luật</a:t>
            </a:r>
            <a:r>
              <a:rPr lang="en-US" sz="2600" dirty="0">
                <a:effectLst/>
              </a:rPr>
              <a:t>, </a:t>
            </a:r>
            <a:r>
              <a:rPr lang="en-US" sz="2600" dirty="0" err="1">
                <a:effectLst/>
              </a:rPr>
              <a:t>không</a:t>
            </a:r>
            <a:r>
              <a:rPr lang="en-US" sz="2600" dirty="0">
                <a:effectLst/>
              </a:rPr>
              <a:t> </a:t>
            </a:r>
            <a:r>
              <a:rPr lang="en-US" sz="2600" dirty="0" err="1">
                <a:effectLst/>
              </a:rPr>
              <a:t>được</a:t>
            </a:r>
            <a:r>
              <a:rPr lang="en-US" sz="2600" dirty="0">
                <a:effectLst/>
              </a:rPr>
              <a:t> </a:t>
            </a:r>
            <a:r>
              <a:rPr lang="en-US" sz="2600" dirty="0" err="1">
                <a:effectLst/>
              </a:rPr>
              <a:t>thể</a:t>
            </a:r>
            <a:r>
              <a:rPr lang="en-US" sz="2600" dirty="0">
                <a:effectLst/>
              </a:rPr>
              <a:t> </a:t>
            </a:r>
            <a:r>
              <a:rPr lang="en-US" sz="2600" dirty="0" err="1">
                <a:effectLst/>
              </a:rPr>
              <a:t>chế</a:t>
            </a:r>
            <a:r>
              <a:rPr lang="en-US" sz="2600" dirty="0">
                <a:effectLst/>
              </a:rPr>
              <a:t> </a:t>
            </a:r>
            <a:r>
              <a:rPr lang="en-US" sz="2600" dirty="0" err="1">
                <a:effectLst/>
              </a:rPr>
              <a:t>hoá</a:t>
            </a:r>
            <a:r>
              <a:rPr lang="en-US" sz="2600" dirty="0">
                <a:effectLst/>
              </a:rPr>
              <a:t> </a:t>
            </a:r>
            <a:r>
              <a:rPr lang="en-US" sz="2600" dirty="0" err="1">
                <a:effectLst/>
              </a:rPr>
              <a:t>thành</a:t>
            </a:r>
            <a:r>
              <a:rPr lang="en-US" sz="2600" dirty="0">
                <a:effectLst/>
              </a:rPr>
              <a:t> </a:t>
            </a:r>
            <a:r>
              <a:rPr lang="en-US" sz="2600" dirty="0" err="1">
                <a:effectLst/>
              </a:rPr>
              <a:t>luật</a:t>
            </a:r>
            <a:r>
              <a:rPr lang="en-US" sz="2600" dirty="0">
                <a:effectLst/>
              </a:rPr>
              <a:t>. </a:t>
            </a:r>
            <a:r>
              <a:rPr lang="en-US" sz="2600" dirty="0" err="1">
                <a:effectLst/>
              </a:rPr>
              <a:t>Khía</a:t>
            </a:r>
            <a:r>
              <a:rPr lang="en-US" sz="2600" dirty="0">
                <a:effectLst/>
              </a:rPr>
              <a:t> </a:t>
            </a:r>
            <a:r>
              <a:rPr lang="en-US" sz="2600" dirty="0" err="1">
                <a:effectLst/>
              </a:rPr>
              <a:t>cạnh</a:t>
            </a:r>
            <a:r>
              <a:rPr lang="en-US" sz="2600" dirty="0">
                <a:effectLst/>
              </a:rPr>
              <a:t> </a:t>
            </a:r>
            <a:r>
              <a:rPr lang="en-US" sz="2600" dirty="0" err="1">
                <a:effectLst/>
              </a:rPr>
              <a:t>đạo</a:t>
            </a:r>
            <a:r>
              <a:rPr lang="en-US" sz="2600" dirty="0">
                <a:effectLst/>
              </a:rPr>
              <a:t> </a:t>
            </a:r>
            <a:r>
              <a:rPr lang="en-US" sz="2600" dirty="0" err="1">
                <a:effectLst/>
              </a:rPr>
              <a:t>đức</a:t>
            </a:r>
            <a:r>
              <a:rPr lang="en-US" sz="2600" dirty="0">
                <a:effectLst/>
              </a:rPr>
              <a:t> </a:t>
            </a:r>
            <a:r>
              <a:rPr lang="en-US" sz="2600" dirty="0" err="1">
                <a:effectLst/>
              </a:rPr>
              <a:t>thường</a:t>
            </a:r>
            <a:r>
              <a:rPr lang="en-US" sz="2600" dirty="0">
                <a:effectLst/>
              </a:rPr>
              <a:t> </a:t>
            </a:r>
            <a:r>
              <a:rPr lang="en-US" sz="2600" dirty="0" err="1">
                <a:effectLst/>
              </a:rPr>
              <a:t>được</a:t>
            </a:r>
            <a:r>
              <a:rPr lang="en-US" sz="2600" dirty="0">
                <a:effectLst/>
              </a:rPr>
              <a:t> </a:t>
            </a:r>
            <a:r>
              <a:rPr lang="en-US" sz="2600" dirty="0" err="1">
                <a:effectLst/>
              </a:rPr>
              <a:t>thể</a:t>
            </a:r>
            <a:r>
              <a:rPr lang="en-US" sz="2600" dirty="0">
                <a:effectLst/>
              </a:rPr>
              <a:t> </a:t>
            </a:r>
            <a:r>
              <a:rPr lang="en-US" sz="2600" dirty="0" err="1">
                <a:effectLst/>
              </a:rPr>
              <a:t>hiện</a:t>
            </a:r>
            <a:r>
              <a:rPr lang="en-US" sz="2600" dirty="0">
                <a:effectLst/>
              </a:rPr>
              <a:t> </a:t>
            </a:r>
            <a:r>
              <a:rPr lang="en-US" sz="2600" dirty="0" err="1">
                <a:effectLst/>
              </a:rPr>
              <a:t>thông</a:t>
            </a:r>
            <a:r>
              <a:rPr lang="en-US" sz="2600" dirty="0">
                <a:effectLst/>
              </a:rPr>
              <a:t> qua </a:t>
            </a:r>
            <a:r>
              <a:rPr lang="en-US" sz="2600" dirty="0" err="1">
                <a:effectLst/>
              </a:rPr>
              <a:t>những</a:t>
            </a:r>
            <a:r>
              <a:rPr lang="en-US" sz="2600" dirty="0">
                <a:effectLst/>
              </a:rPr>
              <a:t> </a:t>
            </a:r>
            <a:r>
              <a:rPr lang="en-US" sz="2600" dirty="0" err="1">
                <a:effectLst/>
              </a:rPr>
              <a:t>nguyên</a:t>
            </a:r>
            <a:r>
              <a:rPr lang="en-US" sz="2600" dirty="0">
                <a:effectLst/>
              </a:rPr>
              <a:t> </a:t>
            </a:r>
            <a:r>
              <a:rPr lang="en-US" sz="2600" dirty="0" err="1">
                <a:effectLst/>
              </a:rPr>
              <a:t>tắc</a:t>
            </a:r>
            <a:r>
              <a:rPr lang="en-US" sz="2600" dirty="0">
                <a:effectLst/>
              </a:rPr>
              <a:t>, </a:t>
            </a:r>
            <a:r>
              <a:rPr lang="en-US" sz="2600" dirty="0" err="1">
                <a:effectLst/>
              </a:rPr>
              <a:t>giá</a:t>
            </a:r>
            <a:r>
              <a:rPr lang="en-US" sz="2600" dirty="0">
                <a:effectLst/>
              </a:rPr>
              <a:t> </a:t>
            </a:r>
            <a:r>
              <a:rPr lang="en-US" sz="2600" dirty="0" err="1">
                <a:effectLst/>
              </a:rPr>
              <a:t>trị</a:t>
            </a:r>
            <a:r>
              <a:rPr lang="en-US" sz="2600" dirty="0">
                <a:effectLst/>
              </a:rPr>
              <a:t> </a:t>
            </a:r>
            <a:r>
              <a:rPr lang="en-US" sz="2600" dirty="0" err="1">
                <a:effectLst/>
              </a:rPr>
              <a:t>đạo</a:t>
            </a:r>
            <a:r>
              <a:rPr lang="en-US" sz="2600" dirty="0">
                <a:effectLst/>
              </a:rPr>
              <a:t> </a:t>
            </a:r>
            <a:r>
              <a:rPr lang="en-US" sz="2600" dirty="0" err="1">
                <a:effectLst/>
              </a:rPr>
              <a:t>đức</a:t>
            </a:r>
            <a:r>
              <a:rPr lang="en-US" sz="2600" dirty="0">
                <a:effectLst/>
              </a:rPr>
              <a:t> </a:t>
            </a:r>
            <a:r>
              <a:rPr lang="en-US" sz="2600" dirty="0" err="1">
                <a:effectLst/>
              </a:rPr>
              <a:t>được</a:t>
            </a:r>
            <a:r>
              <a:rPr lang="en-US" sz="2600" dirty="0">
                <a:effectLst/>
              </a:rPr>
              <a:t> </a:t>
            </a:r>
            <a:r>
              <a:rPr lang="en-US" sz="2600" dirty="0" err="1">
                <a:effectLst/>
              </a:rPr>
              <a:t>tôn</a:t>
            </a:r>
            <a:r>
              <a:rPr lang="en-US" sz="2600" dirty="0">
                <a:effectLst/>
              </a:rPr>
              <a:t> </a:t>
            </a:r>
            <a:r>
              <a:rPr lang="en-US" sz="2600" dirty="0" err="1">
                <a:effectLst/>
              </a:rPr>
              <a:t>trọng</a:t>
            </a:r>
            <a:r>
              <a:rPr lang="en-US" sz="2600" dirty="0">
                <a:effectLst/>
              </a:rPr>
              <a:t> </a:t>
            </a:r>
            <a:r>
              <a:rPr lang="en-US" sz="2600" dirty="0" err="1">
                <a:effectLst/>
              </a:rPr>
              <a:t>trình</a:t>
            </a:r>
            <a:r>
              <a:rPr lang="en-US" sz="2600" dirty="0">
                <a:effectLst/>
              </a:rPr>
              <a:t> </a:t>
            </a:r>
            <a:r>
              <a:rPr lang="en-US" sz="2600" dirty="0" err="1">
                <a:effectLst/>
              </a:rPr>
              <a:t>bày</a:t>
            </a:r>
            <a:r>
              <a:rPr lang="en-US" sz="2600" dirty="0">
                <a:effectLst/>
              </a:rPr>
              <a:t> </a:t>
            </a:r>
            <a:r>
              <a:rPr lang="en-US" sz="2600" dirty="0" err="1">
                <a:effectLst/>
              </a:rPr>
              <a:t>trong</a:t>
            </a:r>
            <a:r>
              <a:rPr lang="en-US" sz="2600" dirty="0">
                <a:effectLst/>
              </a:rPr>
              <a:t> </a:t>
            </a:r>
            <a:r>
              <a:rPr lang="en-US" sz="2600" dirty="0" err="1">
                <a:effectLst/>
              </a:rPr>
              <a:t>sứ</a:t>
            </a:r>
            <a:r>
              <a:rPr lang="en-US" sz="2600" dirty="0">
                <a:effectLst/>
              </a:rPr>
              <a:t> </a:t>
            </a:r>
            <a:r>
              <a:rPr lang="en-US" sz="2600" dirty="0" err="1">
                <a:effectLst/>
              </a:rPr>
              <a:t>mệnh</a:t>
            </a:r>
            <a:r>
              <a:rPr lang="en-US" sz="2600" dirty="0">
                <a:effectLst/>
              </a:rPr>
              <a:t> </a:t>
            </a:r>
            <a:r>
              <a:rPr lang="en-US" sz="2600" dirty="0" err="1">
                <a:effectLst/>
              </a:rPr>
              <a:t>và</a:t>
            </a:r>
            <a:r>
              <a:rPr lang="en-US" sz="2600" dirty="0">
                <a:effectLst/>
              </a:rPr>
              <a:t> </a:t>
            </a:r>
            <a:r>
              <a:rPr lang="en-US" sz="2600" dirty="0" err="1">
                <a:effectLst/>
              </a:rPr>
              <a:t>chiến</a:t>
            </a:r>
            <a:r>
              <a:rPr lang="en-US" sz="2600" dirty="0">
                <a:effectLst/>
              </a:rPr>
              <a:t> </a:t>
            </a:r>
            <a:r>
              <a:rPr lang="en-US" sz="2600" dirty="0" err="1">
                <a:effectLst/>
              </a:rPr>
              <a:t>lược</a:t>
            </a:r>
            <a:r>
              <a:rPr lang="en-US" sz="2600" dirty="0">
                <a:effectLst/>
              </a:rPr>
              <a:t> </a:t>
            </a:r>
            <a:r>
              <a:rPr lang="en-US" sz="2600" dirty="0" err="1">
                <a:effectLst/>
              </a:rPr>
              <a:t>của</a:t>
            </a:r>
            <a:r>
              <a:rPr lang="en-US" sz="2600" dirty="0">
                <a:effectLst/>
              </a:rPr>
              <a:t> </a:t>
            </a:r>
            <a:r>
              <a:rPr lang="en-US" sz="2600" dirty="0" err="1">
                <a:effectLst/>
              </a:rPr>
              <a:t>công</a:t>
            </a:r>
            <a:r>
              <a:rPr lang="en-US" sz="2600" dirty="0">
                <a:effectLst/>
              </a:rPr>
              <a:t> ty</a:t>
            </a:r>
          </a:p>
          <a:p>
            <a:pPr>
              <a:lnSpc>
                <a:spcPct val="150000"/>
              </a:lnSpc>
            </a:pPr>
            <a:endParaRPr lang="en-US" sz="2600" dirty="0">
              <a:effectLst/>
            </a:endParaRPr>
          </a:p>
        </p:txBody>
      </p:sp>
      <p:pic>
        <p:nvPicPr>
          <p:cNvPr id="1026" name="Picture 2" descr="Điểm mặt các ông lớn tham gia ngành nước sạch">
            <a:extLst>
              <a:ext uri="{FF2B5EF4-FFF2-40B4-BE49-F238E27FC236}">
                <a16:creationId xmlns:a16="http://schemas.microsoft.com/office/drawing/2014/main" id="{2F345F0E-7353-4BC8-B619-833F3848CF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6" r="6728" b="1"/>
          <a:stretch/>
        </p:blipFill>
        <p:spPr bwMode="auto">
          <a:xfrm>
            <a:off x="7032104" y="1600201"/>
            <a:ext cx="4550296" cy="4525963"/>
          </a:xfrm>
          <a:prstGeom prst="rect">
            <a:avLst/>
          </a:prstGeom>
          <a:solidFill>
            <a:srgbClr val="FFFFFF"/>
          </a:solidFill>
        </p:spPr>
      </p:pic>
      <p:sp>
        <p:nvSpPr>
          <p:cNvPr id="73" name="Footer Placeholder 5">
            <a:extLst>
              <a:ext uri="{FF2B5EF4-FFF2-40B4-BE49-F238E27FC236}">
                <a16:creationId xmlns:a16="http://schemas.microsoft.com/office/drawing/2014/main" id="{6FB7E7BE-98EB-4A52-A757-0BFB282B19A8}"/>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8D6052D4-9571-49B7-8BAC-DD12B5595660}"/>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22</a:t>
            </a:fld>
            <a:endParaRPr lang="en-GB"/>
          </a:p>
        </p:txBody>
      </p:sp>
    </p:spTree>
    <p:extLst>
      <p:ext uri="{BB962C8B-B14F-4D97-AF65-F5344CB8AC3E}">
        <p14:creationId xmlns:p14="http://schemas.microsoft.com/office/powerpoint/2010/main" val="2154793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spcBef>
                <a:spcPct val="0"/>
              </a:spcBef>
              <a:spcAft>
                <a:spcPts val="600"/>
              </a:spcAft>
              <a:buClrTx/>
              <a:defRPr/>
            </a:pPr>
            <a:r>
              <a:rPr lang="en-US" sz="40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NGHĨA VỤ NHÂN VĂN</a:t>
            </a:r>
          </a:p>
        </p:txBody>
      </p:sp>
      <p:sp>
        <p:nvSpPr>
          <p:cNvPr id="4" name="TextBox 3"/>
          <p:cNvSpPr txBox="1"/>
          <p:nvPr/>
        </p:nvSpPr>
        <p:spPr>
          <a:xfrm>
            <a:off x="609600" y="1600201"/>
            <a:ext cx="5384800" cy="4525963"/>
          </a:xfrm>
          <a:prstGeom prst="rect">
            <a:avLst/>
          </a:prstGeom>
        </p:spPr>
        <p:txBody>
          <a:bodyPr vert="horz" lIns="91440" tIns="45720" rIns="91440" bIns="45720" rtlCol="0">
            <a:normAutofit/>
          </a:bodyPr>
          <a:lstStyle/>
          <a:p>
            <a:pPr marL="171450" indent="-171450">
              <a:lnSpc>
                <a:spcPct val="200000"/>
              </a:lnSpc>
              <a:spcBef>
                <a:spcPts val="600"/>
              </a:spcBef>
              <a:buFont typeface="Arial" pitchFamily="34" charset="0"/>
              <a:buChar char="●"/>
              <a:defRPr/>
            </a:pP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Nghĩa</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vụ</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nhân</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văn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những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hành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vi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hoạt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thể</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hiện</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mong</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muốn</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đóng</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góp</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cho</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cộng</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đồng</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XH</a:t>
            </a:r>
          </a:p>
        </p:txBody>
      </p:sp>
      <p:pic>
        <p:nvPicPr>
          <p:cNvPr id="2" name="Picture 1">
            <a:extLst>
              <a:ext uri="{FF2B5EF4-FFF2-40B4-BE49-F238E27FC236}">
                <a16:creationId xmlns:a16="http://schemas.microsoft.com/office/drawing/2014/main" id="{58B00098-DF98-463D-94BC-8347DA62E4A6}"/>
              </a:ext>
            </a:extLst>
          </p:cNvPr>
          <p:cNvPicPr>
            <a:picLocks noChangeAspect="1"/>
          </p:cNvPicPr>
          <p:nvPr/>
        </p:nvPicPr>
        <p:blipFill rotWithShape="1">
          <a:blip r:embed="rId3"/>
          <a:srcRect l="9771" r="1000" b="3"/>
          <a:stretch/>
        </p:blipFill>
        <p:spPr>
          <a:xfrm>
            <a:off x="6197600" y="1600201"/>
            <a:ext cx="5384800" cy="4525963"/>
          </a:xfrm>
          <a:prstGeom prst="rect">
            <a:avLst/>
          </a:prstGeom>
          <a:noFill/>
        </p:spPr>
      </p:pic>
      <p:sp>
        <p:nvSpPr>
          <p:cNvPr id="13" name="Footer Placeholder 5">
            <a:extLst>
              <a:ext uri="{FF2B5EF4-FFF2-40B4-BE49-F238E27FC236}">
                <a16:creationId xmlns:a16="http://schemas.microsoft.com/office/drawing/2014/main" id="{FCFB95B8-832B-4468-86E5-B6B39CA232F7}"/>
              </a:ext>
            </a:extLst>
          </p:cNvPr>
          <p:cNvSpPr>
            <a:spLocks noGrp="1"/>
          </p:cNvSpPr>
          <p:nvPr>
            <p:ph type="ftr" sz="quarter" idx="11"/>
          </p:nvPr>
        </p:nvSpPr>
        <p:spPr>
          <a:xfrm>
            <a:off x="9696400" y="6597384"/>
            <a:ext cx="1368152" cy="288000"/>
          </a:xfrm>
        </p:spPr>
        <p:txBody>
          <a:bodyPr/>
          <a:lstStyle/>
          <a:p>
            <a:endParaRPr lang="en-GB"/>
          </a:p>
        </p:txBody>
      </p:sp>
      <p:sp>
        <p:nvSpPr>
          <p:cNvPr id="6" name="Slide Number Placeholder 5"/>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94CAABF4-976B-F64B-A2A3-A78E71CCCA76}" type="slidenum">
              <a:rPr lang="en-GB" smtClean="0"/>
              <a:pPr>
                <a:spcAft>
                  <a:spcPts val="600"/>
                </a:spcAft>
                <a:defRPr/>
              </a:pPr>
              <a:t>23</a:t>
            </a:fld>
            <a:endParaRPr lang="en-GB"/>
          </a:p>
        </p:txBody>
      </p:sp>
    </p:spTree>
    <p:extLst>
      <p:ext uri="{BB962C8B-B14F-4D97-AF65-F5344CB8AC3E}">
        <p14:creationId xmlns:p14="http://schemas.microsoft.com/office/powerpoint/2010/main" val="143992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D4D4-B745-4FB6-AC0F-C21565609DE4}"/>
              </a:ext>
            </a:extLst>
          </p:cNvPr>
          <p:cNvSpPr>
            <a:spLocks noGrp="1"/>
          </p:cNvSpPr>
          <p:nvPr>
            <p:ph type="ctrTitle"/>
          </p:nvPr>
        </p:nvSpPr>
        <p:spPr/>
        <p:txBody>
          <a:bodyPr>
            <a:normAutofit/>
          </a:bodyPr>
          <a:lstStyle/>
          <a:p>
            <a:r>
              <a:rPr lang="en-US" sz="3600" dirty="0"/>
              <a:t>ĐẠO ĐỨC KINH DOANH VÀ TRÁCH NHIỆM XÃ HỘI</a:t>
            </a:r>
          </a:p>
        </p:txBody>
      </p:sp>
      <p:sp>
        <p:nvSpPr>
          <p:cNvPr id="3" name="Subtitle 2">
            <a:extLst>
              <a:ext uri="{FF2B5EF4-FFF2-40B4-BE49-F238E27FC236}">
                <a16:creationId xmlns:a16="http://schemas.microsoft.com/office/drawing/2014/main" id="{6151116F-9551-4781-987D-873085FF78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139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nSpc>
                <a:spcPct val="90000"/>
              </a:lnSpc>
              <a:spcBef>
                <a:spcPct val="0"/>
              </a:spcBef>
              <a:spcAft>
                <a:spcPts val="600"/>
              </a:spcAft>
              <a:buClrTx/>
              <a:defRPr/>
            </a:pPr>
            <a:r>
              <a:rPr lang="en-US" sz="34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và trách nhiệm xã hội của doanh nghiệp</a:t>
            </a:r>
          </a:p>
        </p:txBody>
      </p:sp>
      <p:sp>
        <p:nvSpPr>
          <p:cNvPr id="4" name="Slide Number Placeholder 3"/>
          <p:cNvSpPr>
            <a:spLocks noGrp="1"/>
          </p:cNvSpPr>
          <p:nvPr>
            <p:ph type="sldNum" sz="quarter" idx="4"/>
          </p:nvPr>
        </p:nvSpPr>
        <p:spPr>
          <a:xfrm>
            <a:off x="11064552" y="6597384"/>
            <a:ext cx="792088" cy="288000"/>
          </a:xfrm>
        </p:spPr>
        <p:txBody>
          <a:bodyPr vert="horz" lIns="91440" tIns="0" rIns="91440" bIns="0" rtlCol="0" anchor="ctr" anchorCtr="0">
            <a:normAutofit/>
          </a:bodyPr>
          <a:lstStyle/>
          <a:p>
            <a:pPr>
              <a:spcAft>
                <a:spcPts val="600"/>
              </a:spcAft>
              <a:defRPr/>
            </a:pPr>
            <a:fld id="{1E9E73C3-ACD0-9C42-B028-E2CAA768D763}" type="slidenum">
              <a:rPr lang="en-GB" smtClean="0"/>
              <a:pPr>
                <a:spcAft>
                  <a:spcPts val="600"/>
                </a:spcAft>
                <a:defRPr/>
              </a:pPr>
              <a:t>25</a:t>
            </a:fld>
            <a:endParaRPr lang="en-GB"/>
          </a:p>
        </p:txBody>
      </p:sp>
      <p:sp>
        <p:nvSpPr>
          <p:cNvPr id="77" name="Footer Placeholder 5">
            <a:extLst>
              <a:ext uri="{FF2B5EF4-FFF2-40B4-BE49-F238E27FC236}">
                <a16:creationId xmlns:a16="http://schemas.microsoft.com/office/drawing/2014/main" id="{6692E512-00B8-4D62-9B4B-A3C0F9007768}"/>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2295" name="Text Box 1">
            <a:extLst>
              <a:ext uri="{FF2B5EF4-FFF2-40B4-BE49-F238E27FC236}">
                <a16:creationId xmlns:a16="http://schemas.microsoft.com/office/drawing/2014/main" id="{E41A7239-076C-4220-96D3-72951D799641}"/>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12363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7152-E275-4DF0-ABA3-9276240D6834}"/>
              </a:ext>
            </a:extLst>
          </p:cNvPr>
          <p:cNvSpPr>
            <a:spLocks noGrp="1"/>
          </p:cNvSpPr>
          <p:nvPr>
            <p:ph type="title"/>
          </p:nvPr>
        </p:nvSpPr>
        <p:spPr>
          <a:xfrm>
            <a:off x="335360" y="44624"/>
            <a:ext cx="11521280" cy="1080120"/>
          </a:xfrm>
        </p:spPr>
        <p:txBody>
          <a:bodyPr anchor="ctr">
            <a:normAutofit/>
          </a:bodyPr>
          <a:lstStyle/>
          <a:p>
            <a:r>
              <a:rPr lang="en-US" dirty="0"/>
              <a:t>ĐẠO ĐỨC KINH DOANH CỦA SAM SUNG</a:t>
            </a:r>
          </a:p>
        </p:txBody>
      </p:sp>
      <p:sp>
        <p:nvSpPr>
          <p:cNvPr id="3" name="Content Placeholder 2">
            <a:extLst>
              <a:ext uri="{FF2B5EF4-FFF2-40B4-BE49-F238E27FC236}">
                <a16:creationId xmlns:a16="http://schemas.microsoft.com/office/drawing/2014/main" id="{00999127-A558-45BD-87A3-06249A111880}"/>
              </a:ext>
            </a:extLst>
          </p:cNvPr>
          <p:cNvSpPr>
            <a:spLocks noGrp="1"/>
          </p:cNvSpPr>
          <p:nvPr>
            <p:ph sz="half" idx="1"/>
          </p:nvPr>
        </p:nvSpPr>
        <p:spPr>
          <a:xfrm>
            <a:off x="119336" y="1340769"/>
            <a:ext cx="6840760" cy="4785396"/>
          </a:xfrm>
        </p:spPr>
        <p:txBody>
          <a:bodyPr>
            <a:noAutofit/>
          </a:bodyPr>
          <a:lstStyle/>
          <a:p>
            <a:pPr>
              <a:lnSpc>
                <a:spcPct val="90000"/>
              </a:lnSpc>
            </a:pPr>
            <a:r>
              <a:rPr lang="en-US" sz="2400" dirty="0">
                <a:effectLst/>
              </a:rPr>
              <a:t>C</a:t>
            </a:r>
            <a:r>
              <a:rPr lang="vi-VN" sz="2400" dirty="0">
                <a:effectLst/>
              </a:rPr>
              <a:t>am kết tuân thủ các quy định pháp luật của từng quốc gia. </a:t>
            </a:r>
            <a:endParaRPr lang="en-US" sz="2400" dirty="0">
              <a:effectLst/>
            </a:endParaRPr>
          </a:p>
          <a:p>
            <a:pPr>
              <a:lnSpc>
                <a:spcPct val="90000"/>
              </a:lnSpc>
            </a:pPr>
            <a:r>
              <a:rPr lang="en-US" sz="2400" dirty="0">
                <a:effectLst/>
              </a:rPr>
              <a:t>A</a:t>
            </a:r>
            <a:r>
              <a:rPr lang="vi-VN" sz="2400" dirty="0">
                <a:effectLst/>
              </a:rPr>
              <a:t>p dụng bộ quy tắc ứng xử chuẩn mực như một công cụ giúp doanh nghiệp dễ dàng thích ứng với những thay đổi nhanh chóng, phương tiện hữu hiệu kết nối và xây dựng lòng tin giữa các bên: khách hàng, cổ đông, nhân viên, đối tác kinh doanh và cộng đồng địa phương... </a:t>
            </a:r>
            <a:endParaRPr lang="en-US" sz="2400" dirty="0">
              <a:effectLst/>
            </a:endParaRPr>
          </a:p>
          <a:p>
            <a:pPr>
              <a:lnSpc>
                <a:spcPct val="90000"/>
              </a:lnSpc>
            </a:pPr>
            <a:r>
              <a:rPr lang="en-US" sz="2400" dirty="0" err="1">
                <a:effectLst/>
              </a:rPr>
              <a:t>Không</a:t>
            </a:r>
            <a:r>
              <a:rPr lang="en-US" sz="2400" dirty="0">
                <a:effectLst/>
              </a:rPr>
              <a:t> </a:t>
            </a:r>
            <a:r>
              <a:rPr lang="vi-VN" sz="2400" dirty="0">
                <a:effectLst/>
              </a:rPr>
              <a:t>ngừng đào tạo đội ngũ nhân viên dựa trên triết lý đang theo đuổi, vận hành một hệ thống giám sát và quản lý doanh nghiệp chặt chẽ, dựa trên tính công bằng và minh bạch.</a:t>
            </a:r>
            <a:endParaRPr lang="en-US" sz="2400" dirty="0"/>
          </a:p>
        </p:txBody>
      </p:sp>
      <p:pic>
        <p:nvPicPr>
          <p:cNvPr id="7" name="Picture 6">
            <a:extLst>
              <a:ext uri="{FF2B5EF4-FFF2-40B4-BE49-F238E27FC236}">
                <a16:creationId xmlns:a16="http://schemas.microsoft.com/office/drawing/2014/main" id="{43744EE7-9EBC-4569-95E9-B41B9C9C2395}"/>
              </a:ext>
            </a:extLst>
          </p:cNvPr>
          <p:cNvPicPr>
            <a:picLocks noChangeAspect="1"/>
          </p:cNvPicPr>
          <p:nvPr/>
        </p:nvPicPr>
        <p:blipFill rotWithShape="1">
          <a:blip r:embed="rId2"/>
          <a:srcRect l="4513" r="12026" b="-1"/>
          <a:stretch/>
        </p:blipFill>
        <p:spPr>
          <a:xfrm>
            <a:off x="7032104" y="1600201"/>
            <a:ext cx="4550296" cy="3989039"/>
          </a:xfrm>
          <a:prstGeom prst="rect">
            <a:avLst/>
          </a:prstGeom>
          <a:noFill/>
        </p:spPr>
      </p:pic>
      <p:sp>
        <p:nvSpPr>
          <p:cNvPr id="14" name="Footer Placeholder 5">
            <a:extLst>
              <a:ext uri="{FF2B5EF4-FFF2-40B4-BE49-F238E27FC236}">
                <a16:creationId xmlns:a16="http://schemas.microsoft.com/office/drawing/2014/main" id="{363A0925-1389-45AC-88D1-1848A793BF0A}"/>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51ED4C7B-4B19-4CA9-858E-89A310220A7E}"/>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26</a:t>
            </a:fld>
            <a:endParaRPr lang="en-GB"/>
          </a:p>
        </p:txBody>
      </p:sp>
    </p:spTree>
    <p:extLst>
      <p:ext uri="{BB962C8B-B14F-4D97-AF65-F5344CB8AC3E}">
        <p14:creationId xmlns:p14="http://schemas.microsoft.com/office/powerpoint/2010/main" val="369152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A09C122-8873-4851-A867-3827956BC4E7}"/>
              </a:ext>
            </a:extLst>
          </p:cNvPr>
          <p:cNvSpPr>
            <a:spLocks noGrp="1"/>
          </p:cNvSpPr>
          <p:nvPr>
            <p:ph type="title"/>
          </p:nvPr>
        </p:nvSpPr>
        <p:spPr>
          <a:xfrm>
            <a:off x="335360" y="44624"/>
            <a:ext cx="11521280" cy="1080120"/>
          </a:xfrm>
        </p:spPr>
        <p:txBody>
          <a:bodyPr/>
          <a:lstStyle/>
          <a:p>
            <a:pPr algn="ctr"/>
            <a:r>
              <a:rPr lang="en-US" dirty="0"/>
              <a:t>TRÁCH NHIỆM XÃ HỘI CỦA VINAMILK</a:t>
            </a:r>
          </a:p>
        </p:txBody>
      </p:sp>
      <p:pic>
        <p:nvPicPr>
          <p:cNvPr id="7" name="Content Placeholder 6">
            <a:extLst>
              <a:ext uri="{FF2B5EF4-FFF2-40B4-BE49-F238E27FC236}">
                <a16:creationId xmlns:a16="http://schemas.microsoft.com/office/drawing/2014/main" id="{59FF9BFF-3BC2-46A3-B535-FE509FFB0C17}"/>
              </a:ext>
            </a:extLst>
          </p:cNvPr>
          <p:cNvPicPr>
            <a:picLocks noGrp="1" noChangeAspect="1"/>
          </p:cNvPicPr>
          <p:nvPr>
            <p:ph idx="1"/>
          </p:nvPr>
        </p:nvPicPr>
        <p:blipFill rotWithShape="1">
          <a:blip r:embed="rId2"/>
          <a:srcRect t="10518" r="-1" b="13950"/>
          <a:stretch/>
        </p:blipFill>
        <p:spPr>
          <a:xfrm>
            <a:off x="347615" y="1196752"/>
            <a:ext cx="11521280" cy="5112568"/>
          </a:xfrm>
          <a:prstGeom prst="rect">
            <a:avLst/>
          </a:prstGeom>
          <a:noFill/>
        </p:spPr>
      </p:pic>
      <p:sp>
        <p:nvSpPr>
          <p:cNvPr id="4" name="Slide Number Placeholder 3">
            <a:extLst>
              <a:ext uri="{FF2B5EF4-FFF2-40B4-BE49-F238E27FC236}">
                <a16:creationId xmlns:a16="http://schemas.microsoft.com/office/drawing/2014/main" id="{31B592A5-8509-4390-A79B-3303949E73CF}"/>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27</a:t>
            </a:fld>
            <a:endParaRPr lang="en-GB"/>
          </a:p>
        </p:txBody>
      </p:sp>
      <p:sp>
        <p:nvSpPr>
          <p:cNvPr id="14" name="Footer Placeholder 5">
            <a:extLst>
              <a:ext uri="{FF2B5EF4-FFF2-40B4-BE49-F238E27FC236}">
                <a16:creationId xmlns:a16="http://schemas.microsoft.com/office/drawing/2014/main" id="{1DC70BD3-8D61-488E-BE1E-F7728A317EEA}"/>
              </a:ext>
            </a:extLst>
          </p:cNvPr>
          <p:cNvSpPr>
            <a:spLocks noGrp="1"/>
          </p:cNvSpPr>
          <p:nvPr>
            <p:ph type="ftr" sz="quarter" idx="3"/>
          </p:nvPr>
        </p:nvSpPr>
        <p:spPr>
          <a:xfrm>
            <a:off x="9696400" y="6597384"/>
            <a:ext cx="1368152" cy="288000"/>
          </a:xfrm>
        </p:spPr>
        <p:txBody>
          <a:bodyPr/>
          <a:lstStyle/>
          <a:p>
            <a:endParaRPr lang="en-GB"/>
          </a:p>
        </p:txBody>
      </p:sp>
    </p:spTree>
    <p:extLst>
      <p:ext uri="{BB962C8B-B14F-4D97-AF65-F5344CB8AC3E}">
        <p14:creationId xmlns:p14="http://schemas.microsoft.com/office/powerpoint/2010/main" val="112517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F5F-011D-4160-8B49-541472D3ADE5}"/>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2200" dirty="0"/>
              <a:t>VÍ DỤ VỀ  ĐẠO ĐỨC KINH DOANH VÀ TRÁCH NHIỆM XÃ HỘI </a:t>
            </a:r>
            <a:br>
              <a:rPr lang="en-US" sz="2200" dirty="0"/>
            </a:br>
            <a:r>
              <a:rPr lang="en-US" sz="2200" dirty="0"/>
              <a:t>CỦA DOANH NGHIỆP</a:t>
            </a:r>
            <a:br>
              <a:rPr lang="en-US" sz="2200" dirty="0"/>
            </a:br>
            <a:endParaRPr lang="en-US" sz="2200" dirty="0"/>
          </a:p>
        </p:txBody>
      </p:sp>
      <p:sp>
        <p:nvSpPr>
          <p:cNvPr id="3" name="Content Placeholder 2">
            <a:extLst>
              <a:ext uri="{FF2B5EF4-FFF2-40B4-BE49-F238E27FC236}">
                <a16:creationId xmlns:a16="http://schemas.microsoft.com/office/drawing/2014/main" id="{DFB99B45-7C27-4E02-87C6-868A3A22F109}"/>
              </a:ext>
            </a:extLst>
          </p:cNvPr>
          <p:cNvSpPr>
            <a:spLocks noGrp="1"/>
          </p:cNvSpPr>
          <p:nvPr>
            <p:ph sz="half" idx="1"/>
          </p:nvPr>
        </p:nvSpPr>
        <p:spPr>
          <a:xfrm>
            <a:off x="609600" y="1600201"/>
            <a:ext cx="5384800" cy="4525963"/>
          </a:xfrm>
        </p:spPr>
        <p:txBody>
          <a:bodyPr>
            <a:normAutofit/>
          </a:bodyPr>
          <a:lstStyle/>
          <a:p>
            <a:r>
              <a:rPr lang="en-US" dirty="0"/>
              <a:t>Đánh </a:t>
            </a:r>
            <a:r>
              <a:rPr lang="en-US" dirty="0" err="1"/>
              <a:t>giá</a:t>
            </a:r>
            <a:r>
              <a:rPr lang="en-US" dirty="0"/>
              <a:t> </a:t>
            </a:r>
            <a:r>
              <a:rPr lang="en-US" dirty="0" err="1"/>
              <a:t>về</a:t>
            </a:r>
            <a:r>
              <a:rPr lang="en-US" dirty="0"/>
              <a:t> </a:t>
            </a:r>
            <a:r>
              <a:rPr lang="en-US" dirty="0" err="1"/>
              <a:t>việc</a:t>
            </a:r>
            <a:r>
              <a:rPr lang="en-US" dirty="0"/>
              <a:t> </a:t>
            </a:r>
            <a:r>
              <a:rPr lang="en-US" dirty="0" err="1"/>
              <a:t>triệu</a:t>
            </a:r>
            <a:r>
              <a:rPr lang="en-US" dirty="0"/>
              <a:t> </a:t>
            </a:r>
            <a:r>
              <a:rPr lang="en-US" dirty="0" err="1"/>
              <a:t>hồi</a:t>
            </a:r>
            <a:r>
              <a:rPr lang="en-US" dirty="0"/>
              <a:t> </a:t>
            </a:r>
            <a:r>
              <a:rPr lang="en-US" dirty="0" err="1"/>
              <a:t>xe</a:t>
            </a:r>
            <a:r>
              <a:rPr lang="en-US" dirty="0"/>
              <a:t> </a:t>
            </a:r>
            <a:r>
              <a:rPr lang="en-US" dirty="0" err="1"/>
              <a:t>của</a:t>
            </a:r>
            <a:r>
              <a:rPr lang="en-US" dirty="0"/>
              <a:t> TOYOTA </a:t>
            </a:r>
          </a:p>
          <a:p>
            <a:endParaRPr lang="en-US" dirty="0"/>
          </a:p>
        </p:txBody>
      </p:sp>
      <p:pic>
        <p:nvPicPr>
          <p:cNvPr id="5" name="Picture 4">
            <a:extLst>
              <a:ext uri="{FF2B5EF4-FFF2-40B4-BE49-F238E27FC236}">
                <a16:creationId xmlns:a16="http://schemas.microsoft.com/office/drawing/2014/main" id="{ED1BA56C-7AD8-4994-844E-302AD5D8E5B4}"/>
              </a:ext>
            </a:extLst>
          </p:cNvPr>
          <p:cNvPicPr>
            <a:picLocks noChangeAspect="1"/>
          </p:cNvPicPr>
          <p:nvPr/>
        </p:nvPicPr>
        <p:blipFill rotWithShape="1">
          <a:blip r:embed="rId2"/>
          <a:srcRect l="21828"/>
          <a:stretch/>
        </p:blipFill>
        <p:spPr>
          <a:xfrm>
            <a:off x="6197600" y="1600201"/>
            <a:ext cx="5384800" cy="4525963"/>
          </a:xfrm>
          <a:prstGeom prst="rect">
            <a:avLst/>
          </a:prstGeom>
          <a:noFill/>
        </p:spPr>
      </p:pic>
      <p:sp>
        <p:nvSpPr>
          <p:cNvPr id="19" name="Footer Placeholder 5">
            <a:extLst>
              <a:ext uri="{FF2B5EF4-FFF2-40B4-BE49-F238E27FC236}">
                <a16:creationId xmlns:a16="http://schemas.microsoft.com/office/drawing/2014/main" id="{4FF40EA3-F701-4DF3-B922-A357D22617B2}"/>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26CB6473-1988-4FD0-BBA9-903D1EB66B6F}"/>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28</a:t>
            </a:fld>
            <a:endParaRPr lang="en-GB"/>
          </a:p>
        </p:txBody>
      </p:sp>
    </p:spTree>
    <p:extLst>
      <p:ext uri="{BB962C8B-B14F-4D97-AF65-F5344CB8AC3E}">
        <p14:creationId xmlns:p14="http://schemas.microsoft.com/office/powerpoint/2010/main" val="235908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6CF6-3E08-470D-83E5-54A2307B6C82}"/>
              </a:ext>
            </a:extLst>
          </p:cNvPr>
          <p:cNvSpPr>
            <a:spLocks noGrp="1"/>
          </p:cNvSpPr>
          <p:nvPr>
            <p:ph type="title"/>
          </p:nvPr>
        </p:nvSpPr>
        <p:spPr/>
        <p:txBody>
          <a:bodyPr>
            <a:normAutofit fontScale="90000"/>
          </a:bodyPr>
          <a:lstStyle/>
          <a:p>
            <a:pPr algn="ctr"/>
            <a:r>
              <a:rPr lang="en-US" dirty="0"/>
              <a:t>VÍ DỤ VỀ  ĐẠO ĐỨC KINH DOANH VÀ TRÁCH NHIỆM XÃ HỘI CỦA DOANH NGHIỆP</a:t>
            </a:r>
          </a:p>
        </p:txBody>
      </p:sp>
      <p:sp>
        <p:nvSpPr>
          <p:cNvPr id="3" name="Content Placeholder 2">
            <a:extLst>
              <a:ext uri="{FF2B5EF4-FFF2-40B4-BE49-F238E27FC236}">
                <a16:creationId xmlns:a16="http://schemas.microsoft.com/office/drawing/2014/main" id="{E872E7AF-A7CB-4862-A4A4-57F73212FAE5}"/>
              </a:ext>
            </a:extLst>
          </p:cNvPr>
          <p:cNvSpPr>
            <a:spLocks noGrp="1"/>
          </p:cNvSpPr>
          <p:nvPr>
            <p:ph idx="1"/>
          </p:nvPr>
        </p:nvSpPr>
        <p:spPr/>
        <p:txBody>
          <a:bodyPr>
            <a:normAutofit fontScale="92500" lnSpcReduction="10000"/>
          </a:bodyPr>
          <a:lstStyle/>
          <a:p>
            <a:pPr marL="0" indent="0">
              <a:buNone/>
            </a:pPr>
            <a:r>
              <a:rPr lang="en-US" b="1" dirty="0"/>
              <a:t>Đánh </a:t>
            </a:r>
            <a:r>
              <a:rPr lang="en-US" b="1" dirty="0" err="1"/>
              <a:t>giá</a:t>
            </a:r>
            <a:r>
              <a:rPr lang="en-US" b="1" dirty="0"/>
              <a:t> </a:t>
            </a:r>
            <a:r>
              <a:rPr lang="en-US" b="1" dirty="0" err="1"/>
              <a:t>về</a:t>
            </a:r>
            <a:r>
              <a:rPr lang="en-US" b="1" dirty="0"/>
              <a:t> </a:t>
            </a:r>
            <a:r>
              <a:rPr lang="en-US" b="1" dirty="0" err="1"/>
              <a:t>việc</a:t>
            </a:r>
            <a:r>
              <a:rPr lang="en-US" b="1" dirty="0"/>
              <a:t> </a:t>
            </a:r>
            <a:r>
              <a:rPr lang="en-US" b="1" dirty="0" err="1"/>
              <a:t>triệu</a:t>
            </a:r>
            <a:r>
              <a:rPr lang="en-US" b="1" dirty="0"/>
              <a:t> </a:t>
            </a:r>
            <a:r>
              <a:rPr lang="en-US" b="1" dirty="0" err="1"/>
              <a:t>hồi</a:t>
            </a:r>
            <a:r>
              <a:rPr lang="en-US" b="1" dirty="0"/>
              <a:t> </a:t>
            </a:r>
            <a:r>
              <a:rPr lang="en-US" b="1" dirty="0" err="1"/>
              <a:t>xe</a:t>
            </a:r>
            <a:r>
              <a:rPr lang="en-US" b="1" dirty="0"/>
              <a:t> </a:t>
            </a:r>
            <a:r>
              <a:rPr lang="en-US" b="1" dirty="0" err="1"/>
              <a:t>của</a:t>
            </a:r>
            <a:r>
              <a:rPr lang="en-US" b="1" dirty="0"/>
              <a:t> TOYOTA </a:t>
            </a:r>
          </a:p>
          <a:p>
            <a:pPr>
              <a:buFont typeface="Arial" panose="020B0604020202020204" pitchFamily="34" charset="0"/>
              <a:buChar char="•"/>
            </a:pPr>
            <a:r>
              <a:rPr lang="en-US" dirty="0" err="1"/>
              <a:t>Năm</a:t>
            </a:r>
            <a:r>
              <a:rPr lang="en-US" dirty="0"/>
              <a:t> 2020, </a:t>
            </a:r>
            <a:r>
              <a:rPr lang="en-US" dirty="0" err="1"/>
              <a:t>gần</a:t>
            </a:r>
            <a:r>
              <a:rPr lang="en-US" dirty="0"/>
              <a:t> 30.000 </a:t>
            </a:r>
            <a:r>
              <a:rPr lang="en-US" dirty="0" err="1"/>
              <a:t>xe</a:t>
            </a:r>
            <a:r>
              <a:rPr lang="en-US" dirty="0"/>
              <a:t> Toyota </a:t>
            </a:r>
            <a:r>
              <a:rPr lang="en-US" dirty="0" err="1"/>
              <a:t>được</a:t>
            </a:r>
            <a:r>
              <a:rPr lang="en-US" dirty="0"/>
              <a:t> </a:t>
            </a:r>
            <a:r>
              <a:rPr lang="en-US" dirty="0" err="1"/>
              <a:t>triệu</a:t>
            </a:r>
            <a:r>
              <a:rPr lang="en-US" dirty="0"/>
              <a:t> </a:t>
            </a:r>
            <a:r>
              <a:rPr lang="en-US" dirty="0" err="1"/>
              <a:t>hồi</a:t>
            </a:r>
            <a:r>
              <a:rPr lang="en-US" dirty="0"/>
              <a:t> </a:t>
            </a:r>
            <a:r>
              <a:rPr lang="en-US" dirty="0" err="1"/>
              <a:t>với</a:t>
            </a:r>
            <a:r>
              <a:rPr lang="en-US" dirty="0"/>
              <a:t> </a:t>
            </a:r>
            <a:r>
              <a:rPr lang="en-US" dirty="0" err="1"/>
              <a:t>các</a:t>
            </a:r>
            <a:r>
              <a:rPr lang="en-US" dirty="0"/>
              <a:t> </a:t>
            </a:r>
            <a:r>
              <a:rPr lang="en-US" dirty="0" err="1"/>
              <a:t>mẫu</a:t>
            </a:r>
            <a:r>
              <a:rPr lang="en-US" dirty="0"/>
              <a:t> Camry, Inova, Corolla.</a:t>
            </a:r>
          </a:p>
          <a:p>
            <a:pPr>
              <a:buFont typeface="Arial" panose="020B0604020202020204" pitchFamily="34" charset="0"/>
              <a:buChar char="•"/>
            </a:pPr>
            <a:r>
              <a:rPr lang="en-US" dirty="0" err="1"/>
              <a:t>Nguyên</a:t>
            </a:r>
            <a:r>
              <a:rPr lang="en-US" dirty="0"/>
              <a:t> </a:t>
            </a:r>
            <a:r>
              <a:rPr lang="en-US" dirty="0" err="1"/>
              <a:t>nhân</a:t>
            </a:r>
            <a:r>
              <a:rPr lang="en-US" dirty="0"/>
              <a:t>:</a:t>
            </a:r>
          </a:p>
          <a:p>
            <a:pPr lvl="1">
              <a:buFont typeface="Wingdings" panose="05000000000000000000" pitchFamily="2" charset="2"/>
              <a:buChar char="§"/>
            </a:pPr>
            <a:r>
              <a:rPr lang="en-US" dirty="0"/>
              <a:t>C</a:t>
            </a:r>
            <a:r>
              <a:rPr lang="vi-VN" dirty="0"/>
              <a:t>ác xe bị ảnh hưởng có thể nổi đèn báo lỗi</a:t>
            </a:r>
            <a:r>
              <a:rPr lang="en-US" dirty="0"/>
              <a:t>, </a:t>
            </a:r>
            <a:r>
              <a:rPr lang="vi-VN" dirty="0"/>
              <a:t>các thông tin cảnh báo trên bảng táplô, động cơ bị rung giật</a:t>
            </a:r>
            <a:r>
              <a:rPr lang="en-US" dirty="0"/>
              <a:t>.</a:t>
            </a:r>
          </a:p>
          <a:p>
            <a:pPr lvl="1">
              <a:buFont typeface="Wingdings" panose="05000000000000000000" pitchFamily="2" charset="2"/>
              <a:buChar char="§"/>
            </a:pPr>
            <a:r>
              <a:rPr lang="en-US" dirty="0"/>
              <a:t>K</a:t>
            </a:r>
            <a:r>
              <a:rPr lang="vi-VN" dirty="0"/>
              <a:t>hông khởi động được hoặc xe bị chết máy khi đang chạy ở tốc độ thấp. </a:t>
            </a:r>
            <a:endParaRPr lang="en-US" dirty="0"/>
          </a:p>
          <a:p>
            <a:pPr lvl="1">
              <a:buFont typeface="Wingdings" panose="05000000000000000000" pitchFamily="2" charset="2"/>
              <a:buChar char="§"/>
            </a:pPr>
            <a:r>
              <a:rPr lang="vi-VN" dirty="0"/>
              <a:t>Thậm chí, xe có khả năng chết máy khi đang chạy ở tốc độ cao, làm tăng nguy cơ xảy ra va chạm.</a:t>
            </a:r>
            <a:endParaRPr lang="en-US" dirty="0"/>
          </a:p>
          <a:p>
            <a:endParaRPr lang="en-US" dirty="0"/>
          </a:p>
        </p:txBody>
      </p:sp>
      <p:sp>
        <p:nvSpPr>
          <p:cNvPr id="4" name="Slide Number Placeholder 3">
            <a:extLst>
              <a:ext uri="{FF2B5EF4-FFF2-40B4-BE49-F238E27FC236}">
                <a16:creationId xmlns:a16="http://schemas.microsoft.com/office/drawing/2014/main" id="{EED9BC14-F905-4927-9F13-FCFAD24D91FF}"/>
              </a:ext>
            </a:extLst>
          </p:cNvPr>
          <p:cNvSpPr>
            <a:spLocks noGrp="1"/>
          </p:cNvSpPr>
          <p:nvPr>
            <p:ph type="sldNum" sz="quarter" idx="4"/>
          </p:nvPr>
        </p:nvSpPr>
        <p:spPr/>
        <p:txBody>
          <a:bodyPr/>
          <a:lstStyle/>
          <a:p>
            <a:fld id="{A70E8B96-6C17-404C-B209-86071FBA2009}" type="slidenum">
              <a:rPr lang="en-GB" smtClean="0"/>
              <a:pPr/>
              <a:t>29</a:t>
            </a:fld>
            <a:endParaRPr lang="en-GB"/>
          </a:p>
        </p:txBody>
      </p:sp>
      <p:sp>
        <p:nvSpPr>
          <p:cNvPr id="6" name="Footer Placeholder 5">
            <a:extLst>
              <a:ext uri="{FF2B5EF4-FFF2-40B4-BE49-F238E27FC236}">
                <a16:creationId xmlns:a16="http://schemas.microsoft.com/office/drawing/2014/main" id="{6C25CC19-BF85-494A-8E2B-47E94E40A936}"/>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29350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0" y="319088"/>
            <a:ext cx="10972800" cy="563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NỘI DUNG CHÍNH</a:t>
            </a:r>
          </a:p>
        </p:txBody>
      </p:sp>
      <p:sp>
        <p:nvSpPr>
          <p:cNvPr id="5122" name="Text Box 2"/>
          <p:cNvSpPr txBox="1">
            <a:spLocks noChangeArrowheads="1"/>
          </p:cNvSpPr>
          <p:nvPr/>
        </p:nvSpPr>
        <p:spPr bwMode="auto">
          <a:xfrm>
            <a:off x="479376" y="1415143"/>
            <a:ext cx="10493424"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9pPr>
          </a:lstStyle>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Khái</a:t>
            </a:r>
            <a:r>
              <a:rPr lang="en-US" sz="2800" dirty="0">
                <a:solidFill>
                  <a:schemeClr val="tx1"/>
                </a:solidFill>
              </a:rPr>
              <a:t> </a:t>
            </a:r>
            <a:r>
              <a:rPr lang="en-US" sz="2800" dirty="0" err="1">
                <a:solidFill>
                  <a:schemeClr val="tx1"/>
                </a:solidFill>
              </a:rPr>
              <a:t>niệm</a:t>
            </a:r>
            <a:r>
              <a:rPr lang="en-US" sz="2800" dirty="0">
                <a:solidFill>
                  <a:schemeClr val="tx1"/>
                </a:solidFill>
              </a:rPr>
              <a:t>, </a:t>
            </a:r>
            <a:r>
              <a:rPr lang="en-US" sz="2800" dirty="0" err="1">
                <a:solidFill>
                  <a:schemeClr val="tx1"/>
                </a:solidFill>
              </a:rPr>
              <a:t>vai</a:t>
            </a:r>
            <a:r>
              <a:rPr lang="en-US" sz="2800" dirty="0">
                <a:solidFill>
                  <a:schemeClr val="tx1"/>
                </a:solidFill>
              </a:rPr>
              <a:t> </a:t>
            </a:r>
            <a:r>
              <a:rPr lang="en-US" sz="2800" dirty="0" err="1">
                <a:solidFill>
                  <a:schemeClr val="tx1"/>
                </a:solidFill>
              </a:rPr>
              <a:t>trò</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trong</a:t>
            </a:r>
            <a:r>
              <a:rPr lang="en-US" sz="2800" dirty="0">
                <a:solidFill>
                  <a:schemeClr val="tx1"/>
                </a:solidFill>
              </a:rPr>
              <a:t> QTDN </a:t>
            </a: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a:t>
            </a:r>
            <a:r>
              <a:rPr lang="en-US" sz="2800" dirty="0" err="1">
                <a:solidFill>
                  <a:schemeClr val="tx1"/>
                </a:solidFill>
              </a:rPr>
              <a:t>xã</a:t>
            </a:r>
            <a:r>
              <a:rPr lang="en-US" sz="2800" dirty="0">
                <a:solidFill>
                  <a:schemeClr val="tx1"/>
                </a:solidFill>
              </a:rPr>
              <a:t> </a:t>
            </a:r>
            <a:r>
              <a:rPr lang="en-US" sz="2800" dirty="0" err="1">
                <a:solidFill>
                  <a:schemeClr val="tx1"/>
                </a:solidFill>
              </a:rPr>
              <a:t>hội</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endParaRPr lang="en-US" sz="2800" dirty="0">
              <a:solidFill>
                <a:schemeClr val="tx1"/>
              </a:solidFill>
            </a:endParaRP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a:t>
            </a:r>
            <a:r>
              <a:rPr lang="en-US" sz="2800" dirty="0" err="1">
                <a:solidFill>
                  <a:schemeClr val="tx1"/>
                </a:solidFill>
              </a:rPr>
              <a:t>xã</a:t>
            </a:r>
            <a:r>
              <a:rPr lang="en-US" sz="2800" dirty="0">
                <a:solidFill>
                  <a:schemeClr val="tx1"/>
                </a:solidFill>
              </a:rPr>
              <a:t> </a:t>
            </a:r>
            <a:r>
              <a:rPr lang="en-US" sz="2800" dirty="0" err="1">
                <a:solidFill>
                  <a:schemeClr val="tx1"/>
                </a:solidFill>
              </a:rPr>
              <a:t>hội</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r>
              <a:rPr lang="en-US" sz="2800" dirty="0">
                <a:solidFill>
                  <a:schemeClr val="tx1"/>
                </a:solidFill>
              </a:rPr>
              <a:t> </a:t>
            </a: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Các</a:t>
            </a:r>
            <a:r>
              <a:rPr lang="en-US" sz="2800" dirty="0">
                <a:solidFill>
                  <a:schemeClr val="tx1"/>
                </a:solidFill>
              </a:rPr>
              <a:t> </a:t>
            </a:r>
            <a:r>
              <a:rPr lang="en-US" sz="2800" dirty="0" err="1">
                <a:solidFill>
                  <a:schemeClr val="tx1"/>
                </a:solidFill>
              </a:rPr>
              <a:t>khía</a:t>
            </a:r>
            <a:r>
              <a:rPr lang="en-US" sz="2800" dirty="0">
                <a:solidFill>
                  <a:schemeClr val="tx1"/>
                </a:solidFill>
              </a:rPr>
              <a:t> </a:t>
            </a:r>
            <a:r>
              <a:rPr lang="en-US" sz="2800" dirty="0" err="1">
                <a:solidFill>
                  <a:schemeClr val="tx1"/>
                </a:solidFill>
              </a:rPr>
              <a:t>cạnh</a:t>
            </a:r>
            <a:r>
              <a:rPr lang="en-US" sz="2800" dirty="0">
                <a:solidFill>
                  <a:schemeClr val="tx1"/>
                </a:solidFill>
              </a:rPr>
              <a:t> </a:t>
            </a:r>
            <a:r>
              <a:rPr lang="en-US" sz="2800" dirty="0" err="1">
                <a:solidFill>
                  <a:schemeClr val="tx1"/>
                </a:solidFill>
              </a:rPr>
              <a:t>biểu</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endParaRPr lang="en-US" sz="2800" dirty="0">
              <a:solidFill>
                <a:schemeClr val="tx1"/>
              </a:solidFill>
            </a:endParaRPr>
          </a:p>
        </p:txBody>
      </p:sp>
      <p:sp>
        <p:nvSpPr>
          <p:cNvPr id="5124" name="Text Box 4"/>
          <p:cNvSpPr txBox="1">
            <a:spLocks noChangeArrowheads="1"/>
          </p:cNvSpPr>
          <p:nvPr/>
        </p:nvSpPr>
        <p:spPr bwMode="auto">
          <a:xfrm>
            <a:off x="4470400" y="6480176"/>
            <a:ext cx="2844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endParaRPr lang="en-US" dirty="0">
              <a:effectLst>
                <a:outerShdw blurRad="38100" dist="38100" dir="2700000" algn="tl">
                  <a:srgbClr val="DDDDDD"/>
                </a:outerShdw>
              </a:effectLst>
            </a:endParaRPr>
          </a:p>
        </p:txBody>
      </p:sp>
      <p:sp>
        <p:nvSpPr>
          <p:cNvPr id="4" name="Slide Number Placeholder 3"/>
          <p:cNvSpPr>
            <a:spLocks noGrp="1"/>
          </p:cNvSpPr>
          <p:nvPr>
            <p:ph type="sldNum" sz="quarter" idx="11"/>
          </p:nvPr>
        </p:nvSpPr>
        <p:spPr>
          <a:xfrm>
            <a:off x="10704512" y="6570000"/>
            <a:ext cx="1368152" cy="288000"/>
          </a:xfrm>
        </p:spPr>
        <p:txBody>
          <a:bodyPr/>
          <a:lstStyle/>
          <a:p>
            <a:pPr>
              <a:defRPr/>
            </a:pPr>
            <a:fld id="{B7717458-1512-174D-A1E5-19E7725F03EF}" type="slidenum">
              <a:rPr lang="en-US" smtClean="0"/>
              <a:pPr>
                <a:defRPr/>
              </a:pPr>
              <a:t>3</a:t>
            </a:fld>
            <a:endParaRPr lang="en-US" dirty="0"/>
          </a:p>
        </p:txBody>
      </p:sp>
    </p:spTree>
    <p:extLst>
      <p:ext uri="{BB962C8B-B14F-4D97-AF65-F5344CB8AC3E}">
        <p14:creationId xmlns:p14="http://schemas.microsoft.com/office/powerpoint/2010/main" val="42073694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96B155E-8347-4330-BB93-A79593236DDF}"/>
              </a:ext>
            </a:extLst>
          </p:cNvPr>
          <p:cNvSpPr>
            <a:spLocks noGrp="1"/>
          </p:cNvSpPr>
          <p:nvPr>
            <p:ph type="title"/>
          </p:nvPr>
        </p:nvSpPr>
        <p:spPr>
          <a:xfrm>
            <a:off x="335360" y="44624"/>
            <a:ext cx="11521280" cy="1080120"/>
          </a:xfrm>
        </p:spPr>
        <p:txBody>
          <a:bodyPr>
            <a:normAutofit fontScale="90000"/>
          </a:bodyPr>
          <a:lstStyle/>
          <a:p>
            <a:pPr algn="ctr"/>
            <a:br>
              <a:rPr lang="en-US" dirty="0"/>
            </a:br>
            <a:r>
              <a:rPr lang="en-US" dirty="0"/>
              <a:t>VÍ DỤ VỀ VI PHẠM ĐẠO ĐỨC KINH DOANH VÀ TRÁCH NHIỆM XÃ HỘI CỦA DOANH NGHIỆP</a:t>
            </a:r>
            <a:br>
              <a:rPr lang="en-US" dirty="0"/>
            </a:br>
            <a:endParaRPr lang="en-US" dirty="0"/>
          </a:p>
        </p:txBody>
      </p:sp>
      <p:sp>
        <p:nvSpPr>
          <p:cNvPr id="3" name="Content Placeholder 2">
            <a:extLst>
              <a:ext uri="{FF2B5EF4-FFF2-40B4-BE49-F238E27FC236}">
                <a16:creationId xmlns:a16="http://schemas.microsoft.com/office/drawing/2014/main" id="{CB6DE600-6FD2-46A3-9E4D-4442594AC870}"/>
              </a:ext>
            </a:extLst>
          </p:cNvPr>
          <p:cNvSpPr>
            <a:spLocks noGrp="1"/>
          </p:cNvSpPr>
          <p:nvPr>
            <p:ph sz="half" idx="1"/>
          </p:nvPr>
        </p:nvSpPr>
        <p:spPr>
          <a:xfrm>
            <a:off x="609600" y="1600201"/>
            <a:ext cx="5384800" cy="4525963"/>
          </a:xfrm>
        </p:spPr>
        <p:txBody>
          <a:bodyPr>
            <a:normAutofit/>
          </a:bodyPr>
          <a:lstStyle/>
          <a:p>
            <a:pPr>
              <a:lnSpc>
                <a:spcPct val="200000"/>
              </a:lnSpc>
            </a:pPr>
            <a:r>
              <a:rPr lang="en-US" dirty="0"/>
              <a:t>Đánh </a:t>
            </a:r>
            <a:r>
              <a:rPr lang="en-US" dirty="0" err="1"/>
              <a:t>giá</a:t>
            </a:r>
            <a:r>
              <a:rPr lang="en-US" dirty="0"/>
              <a:t> </a:t>
            </a:r>
            <a:r>
              <a:rPr lang="en-US" dirty="0" err="1"/>
              <a:t>về</a:t>
            </a:r>
            <a:r>
              <a:rPr lang="en-US" dirty="0"/>
              <a:t> </a:t>
            </a:r>
            <a:r>
              <a:rPr lang="en-US" dirty="0" err="1"/>
              <a:t>việc</a:t>
            </a:r>
            <a:r>
              <a:rPr lang="en-US" dirty="0"/>
              <a:t> VEDAN </a:t>
            </a:r>
            <a:r>
              <a:rPr lang="en-US" dirty="0" err="1"/>
              <a:t>xả</a:t>
            </a:r>
            <a:r>
              <a:rPr lang="en-US" dirty="0"/>
              <a:t> </a:t>
            </a:r>
            <a:r>
              <a:rPr lang="en-US" dirty="0" err="1"/>
              <a:t>thải</a:t>
            </a:r>
            <a:r>
              <a:rPr lang="en-US" dirty="0"/>
              <a:t> </a:t>
            </a:r>
            <a:r>
              <a:rPr lang="en-US" dirty="0" err="1"/>
              <a:t>làm</a:t>
            </a:r>
            <a:r>
              <a:rPr lang="en-US" dirty="0"/>
              <a:t> ô </a:t>
            </a:r>
            <a:r>
              <a:rPr lang="en-US" dirty="0" err="1"/>
              <a:t>nhiễm</a:t>
            </a:r>
            <a:r>
              <a:rPr lang="en-US" dirty="0"/>
              <a:t> </a:t>
            </a:r>
            <a:r>
              <a:rPr lang="en-US" dirty="0" err="1"/>
              <a:t>sông</a:t>
            </a:r>
            <a:r>
              <a:rPr lang="en-US" dirty="0"/>
              <a:t> </a:t>
            </a:r>
            <a:r>
              <a:rPr lang="en-US" dirty="0" err="1"/>
              <a:t>Thị</a:t>
            </a:r>
            <a:r>
              <a:rPr lang="en-US" dirty="0"/>
              <a:t> </a:t>
            </a:r>
            <a:r>
              <a:rPr lang="en-US" dirty="0" err="1"/>
              <a:t>Vải</a:t>
            </a:r>
            <a:endParaRPr lang="en-US" dirty="0"/>
          </a:p>
        </p:txBody>
      </p:sp>
      <p:pic>
        <p:nvPicPr>
          <p:cNvPr id="7" name="Picture 6">
            <a:extLst>
              <a:ext uri="{FF2B5EF4-FFF2-40B4-BE49-F238E27FC236}">
                <a16:creationId xmlns:a16="http://schemas.microsoft.com/office/drawing/2014/main" id="{F48D3C05-D3A1-41BE-A446-7BB871AC4538}"/>
              </a:ext>
            </a:extLst>
          </p:cNvPr>
          <p:cNvPicPr>
            <a:picLocks noChangeAspect="1"/>
          </p:cNvPicPr>
          <p:nvPr/>
        </p:nvPicPr>
        <p:blipFill>
          <a:blip r:embed="rId2"/>
          <a:stretch>
            <a:fillRect/>
          </a:stretch>
        </p:blipFill>
        <p:spPr>
          <a:xfrm>
            <a:off x="6197600" y="2166970"/>
            <a:ext cx="5384800" cy="3392424"/>
          </a:xfrm>
          <a:prstGeom prst="rect">
            <a:avLst/>
          </a:prstGeom>
          <a:noFill/>
        </p:spPr>
      </p:pic>
      <p:sp>
        <p:nvSpPr>
          <p:cNvPr id="14" name="Footer Placeholder 5">
            <a:extLst>
              <a:ext uri="{FF2B5EF4-FFF2-40B4-BE49-F238E27FC236}">
                <a16:creationId xmlns:a16="http://schemas.microsoft.com/office/drawing/2014/main" id="{9058B383-6230-45DA-A7F0-7BF8BEF98BBB}"/>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346F3170-D062-4746-A7B8-4F98CC13459A}"/>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30</a:t>
            </a:fld>
            <a:endParaRPr lang="en-GB"/>
          </a:p>
        </p:txBody>
      </p:sp>
    </p:spTree>
    <p:extLst>
      <p:ext uri="{BB962C8B-B14F-4D97-AF65-F5344CB8AC3E}">
        <p14:creationId xmlns:p14="http://schemas.microsoft.com/office/powerpoint/2010/main" val="3036064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A018A2-C385-42A1-8BF4-4AD1B39AD834}"/>
              </a:ext>
            </a:extLst>
          </p:cNvPr>
          <p:cNvSpPr>
            <a:spLocks noGrp="1"/>
          </p:cNvSpPr>
          <p:nvPr>
            <p:ph type="title"/>
          </p:nvPr>
        </p:nvSpPr>
        <p:spPr>
          <a:xfrm>
            <a:off x="335360" y="44624"/>
            <a:ext cx="11521280" cy="1080120"/>
          </a:xfrm>
        </p:spPr>
        <p:txBody>
          <a:bodyPr>
            <a:normAutofit fontScale="90000"/>
          </a:bodyPr>
          <a:lstStyle/>
          <a:p>
            <a:pPr algn="ctr"/>
            <a:r>
              <a:rPr lang="en-US" dirty="0"/>
              <a:t>VÍ DỤ VỀ VI PHẠM ĐẠO ĐỨC KINH DOANH VÀ TRÁCH NHIỆM XÃ HỘI CỦA DOANH NGHIỆP</a:t>
            </a:r>
          </a:p>
        </p:txBody>
      </p:sp>
      <p:sp>
        <p:nvSpPr>
          <p:cNvPr id="3" name="Content Placeholder 2">
            <a:extLst>
              <a:ext uri="{FF2B5EF4-FFF2-40B4-BE49-F238E27FC236}">
                <a16:creationId xmlns:a16="http://schemas.microsoft.com/office/drawing/2014/main" id="{9F236C3E-2C95-4C13-9DB8-3E02A4CF56A2}"/>
              </a:ext>
            </a:extLst>
          </p:cNvPr>
          <p:cNvSpPr>
            <a:spLocks noGrp="1"/>
          </p:cNvSpPr>
          <p:nvPr>
            <p:ph sz="half" idx="1"/>
          </p:nvPr>
        </p:nvSpPr>
        <p:spPr>
          <a:xfrm>
            <a:off x="609600" y="1600201"/>
            <a:ext cx="5384800" cy="4525963"/>
          </a:xfrm>
        </p:spPr>
        <p:txBody>
          <a:bodyPr>
            <a:normAutofit/>
          </a:bodyPr>
          <a:lstStyle/>
          <a:p>
            <a:pPr>
              <a:lnSpc>
                <a:spcPct val="200000"/>
              </a:lnSpc>
            </a:pPr>
            <a:r>
              <a:rPr lang="en-US" dirty="0"/>
              <a:t>Đánh </a:t>
            </a:r>
            <a:r>
              <a:rPr lang="en-US" dirty="0" err="1"/>
              <a:t>giá</a:t>
            </a:r>
            <a:r>
              <a:rPr lang="en-US" dirty="0"/>
              <a:t> </a:t>
            </a:r>
            <a:r>
              <a:rPr lang="en-US" dirty="0" err="1"/>
              <a:t>về</a:t>
            </a:r>
            <a:r>
              <a:rPr lang="en-US" dirty="0"/>
              <a:t> </a:t>
            </a:r>
            <a:r>
              <a:rPr lang="en-US" dirty="0" err="1"/>
              <a:t>việc</a:t>
            </a:r>
            <a:r>
              <a:rPr lang="en-US" dirty="0"/>
              <a:t> </a:t>
            </a:r>
            <a:r>
              <a:rPr lang="en-US" dirty="0" err="1"/>
              <a:t>cho</a:t>
            </a:r>
            <a:r>
              <a:rPr lang="en-US" dirty="0"/>
              <a:t> </a:t>
            </a:r>
            <a:r>
              <a:rPr lang="en-US" dirty="0" err="1"/>
              <a:t>thêm</a:t>
            </a:r>
            <a:r>
              <a:rPr lang="en-US" dirty="0"/>
              <a:t> </a:t>
            </a:r>
            <a:r>
              <a:rPr lang="en-US" dirty="0" err="1"/>
              <a:t>hóa</a:t>
            </a:r>
            <a:r>
              <a:rPr lang="en-US" dirty="0"/>
              <a:t> </a:t>
            </a:r>
            <a:r>
              <a:rPr lang="en-US" dirty="0" err="1"/>
              <a:t>chất</a:t>
            </a:r>
            <a:r>
              <a:rPr lang="en-US" dirty="0"/>
              <a:t> </a:t>
            </a:r>
            <a:r>
              <a:rPr lang="en-US" dirty="0" err="1"/>
              <a:t>cấm</a:t>
            </a:r>
            <a:r>
              <a:rPr lang="en-US" dirty="0"/>
              <a:t> </a:t>
            </a:r>
            <a:r>
              <a:rPr lang="en-US" dirty="0" err="1"/>
              <a:t>để</a:t>
            </a:r>
            <a:r>
              <a:rPr lang="en-US" dirty="0"/>
              <a:t> </a:t>
            </a:r>
            <a:r>
              <a:rPr lang="en-US" dirty="0" err="1"/>
              <a:t>tạo</a:t>
            </a:r>
            <a:r>
              <a:rPr lang="en-US" dirty="0"/>
              <a:t> ra </a:t>
            </a:r>
            <a:r>
              <a:rPr lang="en-US" dirty="0" err="1"/>
              <a:t>lợn</a:t>
            </a:r>
            <a:r>
              <a:rPr lang="en-US" dirty="0"/>
              <a:t> “</a:t>
            </a:r>
            <a:r>
              <a:rPr lang="en-US" dirty="0" err="1"/>
              <a:t>siêu</a:t>
            </a:r>
            <a:r>
              <a:rPr lang="en-US" dirty="0"/>
              <a:t> </a:t>
            </a:r>
            <a:r>
              <a:rPr lang="en-US" dirty="0" err="1"/>
              <a:t>nạc</a:t>
            </a:r>
            <a:r>
              <a:rPr lang="en-US" dirty="0"/>
              <a:t>”</a:t>
            </a:r>
          </a:p>
          <a:p>
            <a:pPr>
              <a:lnSpc>
                <a:spcPct val="200000"/>
              </a:lnSpc>
            </a:pPr>
            <a:endParaRPr lang="en-US" dirty="0"/>
          </a:p>
        </p:txBody>
      </p:sp>
      <p:pic>
        <p:nvPicPr>
          <p:cNvPr id="7" name="Picture 6">
            <a:extLst>
              <a:ext uri="{FF2B5EF4-FFF2-40B4-BE49-F238E27FC236}">
                <a16:creationId xmlns:a16="http://schemas.microsoft.com/office/drawing/2014/main" id="{96312324-3A0F-4C0B-904B-B315F4E936B8}"/>
              </a:ext>
            </a:extLst>
          </p:cNvPr>
          <p:cNvPicPr>
            <a:picLocks noChangeAspect="1"/>
          </p:cNvPicPr>
          <p:nvPr/>
        </p:nvPicPr>
        <p:blipFill rotWithShape="1">
          <a:blip r:embed="rId3"/>
          <a:srcRect l="5043" r="28330" b="-1"/>
          <a:stretch/>
        </p:blipFill>
        <p:spPr>
          <a:xfrm>
            <a:off x="6197600" y="1600201"/>
            <a:ext cx="5384800" cy="4525963"/>
          </a:xfrm>
          <a:prstGeom prst="rect">
            <a:avLst/>
          </a:prstGeom>
          <a:noFill/>
        </p:spPr>
      </p:pic>
      <p:sp>
        <p:nvSpPr>
          <p:cNvPr id="14" name="Footer Placeholder 5">
            <a:extLst>
              <a:ext uri="{FF2B5EF4-FFF2-40B4-BE49-F238E27FC236}">
                <a16:creationId xmlns:a16="http://schemas.microsoft.com/office/drawing/2014/main" id="{45F8B977-5F2C-4579-8D85-5FFE66261953}"/>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id="{F2532742-DB8C-4045-923A-201947A9E62F}"/>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31</a:t>
            </a:fld>
            <a:endParaRPr lang="en-GB"/>
          </a:p>
        </p:txBody>
      </p:sp>
    </p:spTree>
    <p:extLst>
      <p:ext uri="{BB962C8B-B14F-4D97-AF65-F5344CB8AC3E}">
        <p14:creationId xmlns:p14="http://schemas.microsoft.com/office/powerpoint/2010/main" val="338173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5698D23-380B-4A60-A176-94B8C052CAED}"/>
              </a:ext>
            </a:extLst>
          </p:cNvPr>
          <p:cNvSpPr>
            <a:spLocks noGrp="1"/>
          </p:cNvSpPr>
          <p:nvPr>
            <p:ph type="title"/>
          </p:nvPr>
        </p:nvSpPr>
        <p:spPr>
          <a:xfrm>
            <a:off x="119336" y="99391"/>
            <a:ext cx="11881320" cy="748748"/>
          </a:xfrm>
        </p:spPr>
        <p:txBody>
          <a:bodyPr>
            <a:normAutofit fontScale="90000"/>
          </a:bodyPr>
          <a:lstStyle/>
          <a:p>
            <a:pPr algn="ctr"/>
            <a:r>
              <a:rPr lang="en-US" sz="3200" dirty="0"/>
              <a:t>VÍ DỤ VỀ VI PHẠM ĐẠO ĐỨC KINH DOANH VÀ TRÁCH NHIỆM </a:t>
            </a:r>
            <a:br>
              <a:rPr lang="en-US" sz="3200" dirty="0"/>
            </a:br>
            <a:r>
              <a:rPr lang="en-US" sz="3200" dirty="0"/>
              <a:t>XÃ HỘI CỦA DOANH NGHIỆP</a:t>
            </a:r>
          </a:p>
        </p:txBody>
      </p:sp>
      <p:pic>
        <p:nvPicPr>
          <p:cNvPr id="11" name="Picture 2" descr="Đề xuất đưa chất cấm tạo nạc thịt vào diện quản lý đặc biệt | Y tế |  Vietnam+ (VietnamPlus)">
            <a:extLst>
              <a:ext uri="{FF2B5EF4-FFF2-40B4-BE49-F238E27FC236}">
                <a16:creationId xmlns:a16="http://schemas.microsoft.com/office/drawing/2014/main" id="{175659C8-5E2C-4CC2-8690-BF7A86321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82" r="2" b="4019"/>
          <a:stretch/>
        </p:blipFill>
        <p:spPr bwMode="auto">
          <a:xfrm>
            <a:off x="845050" y="3429001"/>
            <a:ext cx="4605986" cy="2880320"/>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xmlns="">
                <a:solidFill>
                  <a:srgbClr val="FFFFFF"/>
                </a:solidFill>
              </a14:hiddenFill>
            </a:ext>
          </a:extLst>
        </p:spPr>
      </p:pic>
      <p:pic>
        <p:nvPicPr>
          <p:cNvPr id="2050" name="Picture 2" descr="Cách nhận biết thịt lợn chứa chất tạo nạc bằng mắt thường - Tapchisaoviet">
            <a:extLst>
              <a:ext uri="{FF2B5EF4-FFF2-40B4-BE49-F238E27FC236}">
                <a16:creationId xmlns:a16="http://schemas.microsoft.com/office/drawing/2014/main" id="{5A300EC2-2EF6-47F6-955C-2CF2C8A93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127603"/>
            <a:ext cx="3897174" cy="2100471"/>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hỉ 5 giây phân biệt được thịt lợn sạch và thịt siêu nạc - Báo Kiến Thức">
            <a:extLst>
              <a:ext uri="{FF2B5EF4-FFF2-40B4-BE49-F238E27FC236}">
                <a16:creationId xmlns:a16="http://schemas.microsoft.com/office/drawing/2014/main" id="{B07DFF7A-FBAB-4D5F-9FA6-796C4592D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780" y="1108401"/>
            <a:ext cx="4439478" cy="2100471"/>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Chất độc gì trong thịt lợn siêu nạc? - Sức khỏe">
            <a:extLst>
              <a:ext uri="{FF2B5EF4-FFF2-40B4-BE49-F238E27FC236}">
                <a16:creationId xmlns:a16="http://schemas.microsoft.com/office/drawing/2014/main" id="{F04CBF88-55AA-4E04-AFC5-DEFCA457B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986" y="3681623"/>
            <a:ext cx="4538014" cy="24836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8194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69C3074A-017E-4B4D-AE1B-12227A064821}"/>
              </a:ext>
            </a:extLst>
          </p:cNvPr>
          <p:cNvSpPr>
            <a:spLocks noGrp="1"/>
          </p:cNvSpPr>
          <p:nvPr>
            <p:ph idx="1"/>
          </p:nvPr>
        </p:nvSpPr>
        <p:spPr>
          <a:xfrm>
            <a:off x="767408" y="673625"/>
            <a:ext cx="2981739" cy="2236304"/>
          </a:xfrm>
          <a:solidFill>
            <a:schemeClr val="accent1">
              <a:lumMod val="40000"/>
              <a:lumOff val="60000"/>
            </a:schemeClr>
          </a:solidFill>
        </p:spPr>
        <p:txBody>
          <a:bodyPr>
            <a:normAutofit fontScale="92500"/>
          </a:bodyPr>
          <a:lstStyle/>
          <a:p>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tăng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trọng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hay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tạo</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nạc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là</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một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hợp</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hóa</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học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thuộc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họ</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β- agonist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được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xếp</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vào</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loại</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độc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cấm</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sử</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dụng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trong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chăn</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nuôi</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trên</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toàn</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thế</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giới</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vi-VN"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Hình chữ nhật: Góc Tròn 8">
            <a:extLst>
              <a:ext uri="{FF2B5EF4-FFF2-40B4-BE49-F238E27FC236}">
                <a16:creationId xmlns:a16="http://schemas.microsoft.com/office/drawing/2014/main" id="{2E332E40-16E7-4C71-B61B-B518998B686D}"/>
              </a:ext>
            </a:extLst>
          </p:cNvPr>
          <p:cNvSpPr/>
          <p:nvPr/>
        </p:nvSpPr>
        <p:spPr>
          <a:xfrm>
            <a:off x="4655840" y="761073"/>
            <a:ext cx="5380384" cy="16813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333333"/>
                </a:solidFill>
                <a:latin typeface="Helvetica" panose="020B0604020202020204" pitchFamily="34" charset="0"/>
                <a:ea typeface="Calibri" panose="020F0502020204030204" pitchFamily="34" charset="0"/>
              </a:rPr>
              <a:t>Nhóm</a:t>
            </a:r>
            <a:r>
              <a:rPr lang="en-US" dirty="0">
                <a:solidFill>
                  <a:srgbClr val="333333"/>
                </a:solidFill>
                <a:latin typeface="Helvetica" panose="020B0604020202020204" pitchFamily="34" charset="0"/>
                <a:ea typeface="Calibri" panose="020F0502020204030204" pitchFamily="34" charset="0"/>
              </a:rPr>
              <a:t> β1-agonist:  </a:t>
            </a:r>
            <a:r>
              <a:rPr lang="en-US" dirty="0" err="1">
                <a:solidFill>
                  <a:srgbClr val="333333"/>
                </a:solidFill>
                <a:latin typeface="Helvetica" panose="020B0604020202020204" pitchFamily="34" charset="0"/>
                <a:ea typeface="Calibri" panose="020F0502020204030204" pitchFamily="34" charset="0"/>
              </a:rPr>
              <a:t>chất</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có</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tác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dụng</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kích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thích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tim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được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dùng</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để</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điều</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trị</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sốc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tim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suy</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tim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cấp</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tính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như</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Dobutamine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Isoproterenol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Xamoterol</a:t>
            </a:r>
            <a:r>
              <a:rPr lang="en-US" dirty="0">
                <a:solidFill>
                  <a:srgbClr val="333333"/>
                </a:solidFill>
                <a:latin typeface="Helvetica" panose="020B0604020202020204" pitchFamily="34" charset="0"/>
                <a:ea typeface="Calibri" panose="020F0502020204030204" pitchFamily="34" charset="0"/>
              </a:rPr>
              <a:t>, Epinephrine….</a:t>
            </a:r>
            <a:endParaRPr lang="en-US" dirty="0"/>
          </a:p>
        </p:txBody>
      </p:sp>
      <p:sp>
        <p:nvSpPr>
          <p:cNvPr id="10" name="Hình chữ nhật: Góc Tròn 9">
            <a:extLst>
              <a:ext uri="{FF2B5EF4-FFF2-40B4-BE49-F238E27FC236}">
                <a16:creationId xmlns:a16="http://schemas.microsoft.com/office/drawing/2014/main" id="{C5702767-29F9-4388-BFAF-6B516093C7A6}"/>
              </a:ext>
            </a:extLst>
          </p:cNvPr>
          <p:cNvSpPr/>
          <p:nvPr/>
        </p:nvSpPr>
        <p:spPr>
          <a:xfrm>
            <a:off x="4642589" y="2638843"/>
            <a:ext cx="5393635" cy="16813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Nhóm</a:t>
            </a:r>
            <a:r>
              <a:rPr lang="en-US" dirty="0">
                <a:solidFill>
                  <a:srgbClr val="333333"/>
                </a:solidFill>
                <a:latin typeface="Helvetica" panose="020B0604020202020204" pitchFamily="34" charset="0"/>
                <a:ea typeface="Calibri" panose="020F0502020204030204" pitchFamily="34" charset="0"/>
              </a:rPr>
              <a:t> β2-agonist: </a:t>
            </a:r>
            <a:r>
              <a:rPr lang="en-US" dirty="0" err="1">
                <a:solidFill>
                  <a:srgbClr val="333333"/>
                </a:solidFill>
                <a:latin typeface="Helvetica" panose="020B0604020202020204" pitchFamily="34" charset="0"/>
                <a:ea typeface="Calibri" panose="020F0502020204030204" pitchFamily="34" charset="0"/>
              </a:rPr>
              <a:t>chất</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làm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giãn</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cơ</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được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dùng</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để</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điều</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trị</a:t>
            </a:r>
            <a:r>
              <a:rPr lang="en-US" dirty="0">
                <a:solidFill>
                  <a:srgbClr val="333333"/>
                </a:solidFill>
                <a:latin typeface="Helvetica" panose="020B0604020202020204" pitchFamily="34" charset="0"/>
                <a:ea typeface="Calibri" panose="020F0502020204030204" pitchFamily="34" charset="0"/>
              </a:rPr>
              <a:t> hen </a:t>
            </a:r>
            <a:r>
              <a:rPr lang="en-US" dirty="0" err="1">
                <a:solidFill>
                  <a:srgbClr val="333333"/>
                </a:solidFill>
                <a:latin typeface="Helvetica" panose="020B0604020202020204" pitchFamily="34" charset="0"/>
                <a:ea typeface="Calibri" panose="020F0502020204030204" pitchFamily="34" charset="0"/>
              </a:rPr>
              <a:t>suyễn</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bệnh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phổi</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mãn</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tính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Salbutamol</a:t>
            </a:r>
            <a:r>
              <a:rPr lang="en-US" dirty="0">
                <a:solidFill>
                  <a:srgbClr val="333333"/>
                </a:solidFill>
                <a:latin typeface="Helvetica" panose="020B0604020202020204" pitchFamily="34" charset="0"/>
                <a:ea typeface="Calibri" panose="020F0502020204030204" pitchFamily="34" charset="0"/>
              </a:rPr>
              <a:t>(</a:t>
            </a:r>
            <a:r>
              <a:rPr lang="en-US" dirty="0" err="1">
                <a:solidFill>
                  <a:srgbClr val="333333"/>
                </a:solidFill>
                <a:latin typeface="Helvetica" panose="020B0604020202020204" pitchFamily="34" charset="0"/>
                <a:ea typeface="Calibri" panose="020F0502020204030204" pitchFamily="34" charset="0"/>
              </a:rPr>
              <a:t>Albuterol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Clenbuterol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Ractopamine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Terbutaline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Clenbuterol,Isoetarine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pirbuterol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procaterol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ritodrine</a:t>
            </a:r>
            <a:r>
              <a:rPr lang="en-US" dirty="0">
                <a:solidFill>
                  <a:srgbClr val="333333"/>
                </a:solidFill>
                <a:latin typeface="Helvetica" panose="020B0604020202020204" pitchFamily="34" charset="0"/>
                <a:ea typeface="Calibri" panose="020F0502020204030204" pitchFamily="34" charset="0"/>
              </a:rPr>
              <a:t>, epinephrine</a:t>
            </a:r>
            <a:endParaRPr lang="en-US" dirty="0"/>
          </a:p>
        </p:txBody>
      </p:sp>
      <p:pic>
        <p:nvPicPr>
          <p:cNvPr id="2050" name="Picture 2" descr="Ăn thịt heo siêu nạc nhiễm chất cấm có thể dẫn đến nhiều bệnh nan y -  VnExpress Sức khỏe">
            <a:extLst>
              <a:ext uri="{FF2B5EF4-FFF2-40B4-BE49-F238E27FC236}">
                <a16:creationId xmlns:a16="http://schemas.microsoft.com/office/drawing/2014/main" id="{04190938-65C3-4322-B0B6-657F01611D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015" y="3664010"/>
            <a:ext cx="3084523" cy="196487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Hộp Văn bản 6">
            <a:extLst>
              <a:ext uri="{FF2B5EF4-FFF2-40B4-BE49-F238E27FC236}">
                <a16:creationId xmlns:a16="http://schemas.microsoft.com/office/drawing/2014/main" id="{58584122-B03C-498A-A0D4-EEF3051A4E70}"/>
              </a:ext>
            </a:extLst>
          </p:cNvPr>
          <p:cNvSpPr txBox="1"/>
          <p:nvPr/>
        </p:nvSpPr>
        <p:spPr>
          <a:xfrm>
            <a:off x="1659754" y="168661"/>
            <a:ext cx="5059098" cy="523220"/>
          </a:xfrm>
          <a:prstGeom prst="rect">
            <a:avLst/>
          </a:prstGeom>
          <a:noFill/>
        </p:spPr>
        <p:txBody>
          <a:bodyPr wrap="square">
            <a:spAutoFit/>
          </a:bodyPr>
          <a:lstStyle/>
          <a:p>
            <a:pPr algn="just">
              <a:spcAft>
                <a:spcPts val="750"/>
              </a:spcAft>
            </a:pPr>
            <a:r>
              <a:rPr lang="en-US" sz="2800" b="1">
                <a:solidFill>
                  <a:schemeClr val="bg1"/>
                </a:solidFill>
                <a:latin typeface="Helvetica" panose="020B0604020202020204" pitchFamily="34" charset="0"/>
                <a:ea typeface="Times New Roman" panose="02020603050405020304" pitchFamily="18" charset="0"/>
              </a:rPr>
              <a:t>I. KHÁI NIỆM VÀ PHÂN LOẠI</a:t>
            </a:r>
            <a:endParaRPr lang="en-US" sz="2800">
              <a:solidFill>
                <a:schemeClr val="bg1"/>
              </a:solidFill>
              <a:latin typeface="Times New Roman" panose="02020603050405020304" pitchFamily="18" charset="0"/>
              <a:ea typeface="Times New Roman" panose="02020603050405020304" pitchFamily="18" charset="0"/>
            </a:endParaRPr>
          </a:p>
        </p:txBody>
      </p:sp>
      <p:pic>
        <p:nvPicPr>
          <p:cNvPr id="8" name="Picture 7" descr="cam_cn_2.jpg"/>
          <p:cNvPicPr>
            <a:picLocks noChangeAspect="1"/>
          </p:cNvPicPr>
          <p:nvPr/>
        </p:nvPicPr>
        <p:blipFill>
          <a:blip r:embed="rId3" cstate="print"/>
          <a:stretch>
            <a:fillRect/>
          </a:stretch>
        </p:blipFill>
        <p:spPr>
          <a:xfrm>
            <a:off x="4806844" y="4512286"/>
            <a:ext cx="5065123" cy="1864714"/>
          </a:xfrm>
          <a:prstGeom prst="rect">
            <a:avLst/>
          </a:prstGeom>
        </p:spPr>
      </p:pic>
    </p:spTree>
    <p:extLst>
      <p:ext uri="{BB962C8B-B14F-4D97-AF65-F5344CB8AC3E}">
        <p14:creationId xmlns:p14="http://schemas.microsoft.com/office/powerpoint/2010/main" val="1850394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 calcmode="lin" valueType="num">
                                      <p:cBhvr additive="base">
                                        <p:cTn id="26" dur="500" fill="hold"/>
                                        <p:tgtEl>
                                          <p:spTgt spid="2050"/>
                                        </p:tgtEl>
                                        <p:attrNameLst>
                                          <p:attrName>ppt_x</p:attrName>
                                        </p:attrNameLst>
                                      </p:cBhvr>
                                      <p:tavLst>
                                        <p:tav tm="0">
                                          <p:val>
                                            <p:strVal val="#ppt_x"/>
                                          </p:val>
                                        </p:tav>
                                        <p:tav tm="100000">
                                          <p:val>
                                            <p:strVal val="#ppt_x"/>
                                          </p:val>
                                        </p:tav>
                                      </p:tavLst>
                                    </p:anim>
                                    <p:anim calcmode="lin" valueType="num">
                                      <p:cBhvr additive="base">
                                        <p:cTn id="27"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A4068767-0E39-4A74-8CF1-CC23EDC2180A}"/>
              </a:ext>
            </a:extLst>
          </p:cNvPr>
          <p:cNvSpPr txBox="1"/>
          <p:nvPr/>
        </p:nvSpPr>
        <p:spPr>
          <a:xfrm>
            <a:off x="1404730" y="5903673"/>
            <a:ext cx="9143999" cy="369332"/>
          </a:xfrm>
          <a:prstGeom prst="rect">
            <a:avLst/>
          </a:prstGeom>
          <a:solidFill>
            <a:schemeClr val="accent1">
              <a:lumMod val="20000"/>
              <a:lumOff val="80000"/>
            </a:schemeClr>
          </a:solidFill>
        </p:spPr>
        <p:txBody>
          <a:bodyPr wrap="square">
            <a:spAutoFit/>
          </a:bodyPr>
          <a:lstStyle/>
          <a:p>
            <a:r>
              <a:rPr lang="vi-VN" i="1">
                <a:latin typeface="+mj-lt"/>
              </a:rPr>
              <a:t>Quá trình tổng hợp mô cơ diễn ra nhanh hơn quá trình tổng hợp mô mỡ</a:t>
            </a:r>
            <a:endParaRPr lang="en-US" i="1">
              <a:latin typeface="+mj-lt"/>
            </a:endParaRPr>
          </a:p>
        </p:txBody>
      </p:sp>
      <p:sp>
        <p:nvSpPr>
          <p:cNvPr id="21" name="Chỗ dành sẵn cho Văn bản 20">
            <a:extLst>
              <a:ext uri="{FF2B5EF4-FFF2-40B4-BE49-F238E27FC236}">
                <a16:creationId xmlns:a16="http://schemas.microsoft.com/office/drawing/2014/main" id="{53030D27-8437-4BAB-9BA1-7D1C8F65044A}"/>
              </a:ext>
            </a:extLst>
          </p:cNvPr>
          <p:cNvSpPr>
            <a:spLocks noGrp="1"/>
          </p:cNvSpPr>
          <p:nvPr>
            <p:ph type="body" idx="1"/>
          </p:nvPr>
        </p:nvSpPr>
        <p:spPr>
          <a:xfrm>
            <a:off x="1524000" y="138460"/>
            <a:ext cx="8905461" cy="471140"/>
          </a:xfrm>
        </p:spPr>
        <p:txBody>
          <a:bodyPr>
            <a:noAutofit/>
          </a:bodyPr>
          <a:lstStyle/>
          <a:p>
            <a:r>
              <a:rPr lang="vi-VN" sz="2800">
                <a:solidFill>
                  <a:schemeClr val="bg1"/>
                </a:solidFill>
              </a:rPr>
              <a:t>CƠ CHẾ TẠO NẠC</a:t>
            </a:r>
            <a:endParaRPr lang="en-US" sz="2800">
              <a:solidFill>
                <a:schemeClr val="bg1"/>
              </a:solidFill>
            </a:endParaRPr>
          </a:p>
        </p:txBody>
      </p:sp>
      <p:pic>
        <p:nvPicPr>
          <p:cNvPr id="26" name="Picture 2" descr="Cơ chế tạo nạc cho heo của Salbutamol | VTV.VN">
            <a:extLst>
              <a:ext uri="{FF2B5EF4-FFF2-40B4-BE49-F238E27FC236}">
                <a16:creationId xmlns:a16="http://schemas.microsoft.com/office/drawing/2014/main" id="{86F8C3AC-E9FD-442D-A0AB-5A09E228B52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55440" y="607098"/>
            <a:ext cx="9129412" cy="51972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76743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Untitled_1.jpg"/>
          <p:cNvPicPr>
            <a:picLocks noGrp="1" noChangeAspect="1"/>
          </p:cNvPicPr>
          <p:nvPr>
            <p:ph sz="half" idx="1"/>
          </p:nvPr>
        </p:nvPicPr>
        <p:blipFill>
          <a:blip r:embed="rId2" cstate="print"/>
          <a:stretch>
            <a:fillRect/>
          </a:stretch>
        </p:blipFill>
        <p:spPr>
          <a:xfrm>
            <a:off x="4405018" y="1123406"/>
            <a:ext cx="6262983" cy="4969890"/>
          </a:xfrm>
        </p:spPr>
      </p:pic>
      <p:sp>
        <p:nvSpPr>
          <p:cNvPr id="4" name="Content Placeholder 3"/>
          <p:cNvSpPr>
            <a:spLocks noGrp="1"/>
          </p:cNvSpPr>
          <p:nvPr>
            <p:ph sz="half" idx="2"/>
          </p:nvPr>
        </p:nvSpPr>
        <p:spPr>
          <a:xfrm>
            <a:off x="695400" y="1573156"/>
            <a:ext cx="3104061" cy="4405357"/>
          </a:xfrm>
        </p:spPr>
        <p:txBody>
          <a:bodyPr>
            <a:normAutofit fontScale="70000" lnSpcReduction="20000"/>
          </a:bodyPr>
          <a:lstStyle/>
          <a:p>
            <a:r>
              <a:rPr lang="en-US" dirty="0" err="1"/>
              <a:t>Nếu</a:t>
            </a:r>
            <a:r>
              <a:rPr lang="en-US" dirty="0"/>
              <a:t> </a:t>
            </a:r>
            <a:r>
              <a:rPr lang="en-US" dirty="0" err="1"/>
              <a:t>không</a:t>
            </a:r>
            <a:r>
              <a:rPr lang="en-US" dirty="0"/>
              <a:t> </a:t>
            </a:r>
            <a:r>
              <a:rPr lang="en-US" dirty="0" err="1"/>
              <a:t>dùng</a:t>
            </a:r>
            <a:r>
              <a:rPr lang="en-US" dirty="0"/>
              <a:t> </a:t>
            </a:r>
            <a:r>
              <a:rPr lang="en-US" dirty="0" err="1"/>
              <a:t>nhóm</a:t>
            </a:r>
            <a:r>
              <a:rPr lang="en-US" dirty="0"/>
              <a:t> </a:t>
            </a:r>
            <a:r>
              <a:rPr lang="en-US" dirty="0" err="1"/>
              <a:t>chất</a:t>
            </a:r>
            <a:r>
              <a:rPr lang="en-US" dirty="0"/>
              <a:t> agonists  </a:t>
            </a:r>
            <a:r>
              <a:rPr lang="en-US" dirty="0" err="1"/>
              <a:t>thì</a:t>
            </a:r>
            <a:r>
              <a:rPr lang="en-US" dirty="0"/>
              <a:t> </a:t>
            </a:r>
            <a:r>
              <a:rPr lang="en-US" dirty="0" err="1"/>
              <a:t>trong</a:t>
            </a:r>
            <a:r>
              <a:rPr lang="en-US" dirty="0"/>
              <a:t> </a:t>
            </a:r>
            <a:r>
              <a:rPr lang="en-US" dirty="0" err="1"/>
              <a:t>cơ</a:t>
            </a:r>
            <a:r>
              <a:rPr lang="en-US" dirty="0"/>
              <a:t> </a:t>
            </a:r>
            <a:r>
              <a:rPr lang="en-US" dirty="0" err="1"/>
              <a:t>thể</a:t>
            </a:r>
            <a:r>
              <a:rPr lang="en-US" dirty="0"/>
              <a:t> </a:t>
            </a:r>
            <a:r>
              <a:rPr lang="en-US" dirty="0" err="1"/>
              <a:t>diễn</a:t>
            </a:r>
            <a:r>
              <a:rPr lang="en-US" dirty="0"/>
              <a:t> </a:t>
            </a:r>
            <a:r>
              <a:rPr lang="en-US" dirty="0" err="1"/>
              <a:t>ra</a:t>
            </a:r>
            <a:r>
              <a:rPr lang="en-US" dirty="0"/>
              <a:t> </a:t>
            </a:r>
            <a:r>
              <a:rPr lang="en-US" dirty="0" err="1"/>
              <a:t>quá</a:t>
            </a:r>
            <a:r>
              <a:rPr lang="en-US" dirty="0"/>
              <a:t> </a:t>
            </a:r>
            <a:r>
              <a:rPr lang="en-US" dirty="0" err="1"/>
              <a:t>trình</a:t>
            </a:r>
            <a:r>
              <a:rPr lang="en-US" dirty="0"/>
              <a:t> </a:t>
            </a:r>
            <a:r>
              <a:rPr lang="en-US" dirty="0" err="1"/>
              <a:t>tạo</a:t>
            </a:r>
            <a:r>
              <a:rPr lang="en-US" dirty="0"/>
              <a:t> </a:t>
            </a:r>
            <a:r>
              <a:rPr lang="en-US" dirty="0" err="1"/>
              <a:t>cơ</a:t>
            </a:r>
            <a:r>
              <a:rPr lang="en-US" dirty="0"/>
              <a:t> </a:t>
            </a:r>
            <a:r>
              <a:rPr lang="en-US" dirty="0" err="1"/>
              <a:t>và</a:t>
            </a:r>
            <a:r>
              <a:rPr lang="en-US" dirty="0"/>
              <a:t> </a:t>
            </a:r>
            <a:r>
              <a:rPr lang="en-US" dirty="0" err="1"/>
              <a:t>hủy</a:t>
            </a:r>
            <a:r>
              <a:rPr lang="en-US" dirty="0"/>
              <a:t> </a:t>
            </a:r>
            <a:r>
              <a:rPr lang="en-US" dirty="0" err="1"/>
              <a:t>cơ</a:t>
            </a:r>
            <a:r>
              <a:rPr lang="en-US" dirty="0"/>
              <a:t>, </a:t>
            </a:r>
            <a:r>
              <a:rPr lang="en-US" dirty="0" err="1"/>
              <a:t>tạo</a:t>
            </a:r>
            <a:r>
              <a:rPr lang="en-US" dirty="0"/>
              <a:t> </a:t>
            </a:r>
            <a:r>
              <a:rPr lang="en-US" dirty="0" err="1"/>
              <a:t>mỡ</a:t>
            </a:r>
            <a:r>
              <a:rPr lang="en-US" dirty="0"/>
              <a:t> </a:t>
            </a:r>
            <a:r>
              <a:rPr lang="en-US" dirty="0" err="1"/>
              <a:t>và</a:t>
            </a:r>
            <a:r>
              <a:rPr lang="en-US" dirty="0"/>
              <a:t> </a:t>
            </a:r>
            <a:r>
              <a:rPr lang="en-US" dirty="0" err="1"/>
              <a:t>hủy</a:t>
            </a:r>
            <a:r>
              <a:rPr lang="en-US" dirty="0"/>
              <a:t> </a:t>
            </a:r>
            <a:r>
              <a:rPr lang="en-US" dirty="0" err="1"/>
              <a:t>mỡ</a:t>
            </a:r>
            <a:r>
              <a:rPr lang="en-US" dirty="0"/>
              <a:t>  </a:t>
            </a:r>
            <a:r>
              <a:rPr lang="en-US" dirty="0" err="1"/>
              <a:t>nó</a:t>
            </a:r>
            <a:r>
              <a:rPr lang="en-US" dirty="0"/>
              <a:t> </a:t>
            </a:r>
            <a:r>
              <a:rPr lang="en-US" dirty="0" err="1"/>
              <a:t>sẽ</a:t>
            </a:r>
            <a:r>
              <a:rPr lang="en-US" dirty="0"/>
              <a:t> </a:t>
            </a:r>
            <a:r>
              <a:rPr lang="en-US" dirty="0" err="1"/>
              <a:t>thăng</a:t>
            </a:r>
            <a:r>
              <a:rPr lang="en-US" dirty="0"/>
              <a:t> </a:t>
            </a:r>
            <a:r>
              <a:rPr lang="en-US" dirty="0" err="1"/>
              <a:t>bằng</a:t>
            </a:r>
            <a:r>
              <a:rPr lang="en-US" dirty="0"/>
              <a:t> </a:t>
            </a:r>
            <a:r>
              <a:rPr lang="en-US" dirty="0" err="1"/>
              <a:t>hơn</a:t>
            </a:r>
            <a:r>
              <a:rPr lang="en-US" dirty="0"/>
              <a:t> </a:t>
            </a:r>
            <a:r>
              <a:rPr lang="en-US" dirty="0" err="1"/>
              <a:t>và</a:t>
            </a:r>
            <a:r>
              <a:rPr lang="en-US" dirty="0"/>
              <a:t> </a:t>
            </a:r>
            <a:r>
              <a:rPr lang="en-US" dirty="0" err="1"/>
              <a:t>xảy</a:t>
            </a:r>
            <a:r>
              <a:rPr lang="en-US" dirty="0"/>
              <a:t> </a:t>
            </a:r>
            <a:r>
              <a:rPr lang="en-US" dirty="0" err="1"/>
              <a:t>ra</a:t>
            </a:r>
            <a:r>
              <a:rPr lang="en-US" dirty="0"/>
              <a:t> </a:t>
            </a:r>
            <a:r>
              <a:rPr lang="en-US" dirty="0" err="1"/>
              <a:t>cùng</a:t>
            </a:r>
            <a:r>
              <a:rPr lang="en-US" dirty="0"/>
              <a:t> </a:t>
            </a:r>
            <a:r>
              <a:rPr lang="en-US" dirty="0" err="1"/>
              <a:t>lúc</a:t>
            </a:r>
            <a:r>
              <a:rPr lang="en-US" dirty="0"/>
              <a:t>.</a:t>
            </a:r>
          </a:p>
          <a:p>
            <a:r>
              <a:rPr lang="en-US" dirty="0" err="1"/>
              <a:t>Nếu</a:t>
            </a:r>
            <a:r>
              <a:rPr lang="en-US" dirty="0"/>
              <a:t> </a:t>
            </a:r>
            <a:r>
              <a:rPr lang="en-US" dirty="0" err="1"/>
              <a:t>sử</a:t>
            </a:r>
            <a:r>
              <a:rPr lang="en-US" dirty="0"/>
              <a:t> </a:t>
            </a:r>
            <a:r>
              <a:rPr lang="en-US" dirty="0" err="1"/>
              <a:t>dụng</a:t>
            </a:r>
            <a:r>
              <a:rPr lang="en-US" dirty="0"/>
              <a:t> </a:t>
            </a:r>
            <a:r>
              <a:rPr lang="en-US" dirty="0" err="1"/>
              <a:t>thì</a:t>
            </a:r>
            <a:r>
              <a:rPr lang="en-US" dirty="0"/>
              <a:t> </a:t>
            </a:r>
            <a:r>
              <a:rPr lang="en-US" dirty="0" err="1"/>
              <a:t>quá</a:t>
            </a:r>
            <a:r>
              <a:rPr lang="en-US" dirty="0"/>
              <a:t> </a:t>
            </a:r>
            <a:r>
              <a:rPr lang="en-US" dirty="0" err="1"/>
              <a:t>trình</a:t>
            </a:r>
            <a:r>
              <a:rPr lang="en-US" dirty="0"/>
              <a:t> </a:t>
            </a:r>
            <a:r>
              <a:rPr lang="en-US" dirty="0" err="1"/>
              <a:t>tạo</a:t>
            </a:r>
            <a:r>
              <a:rPr lang="en-US" dirty="0"/>
              <a:t> </a:t>
            </a:r>
            <a:r>
              <a:rPr lang="en-US" dirty="0" err="1"/>
              <a:t>cơ</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nhiều</a:t>
            </a:r>
            <a:r>
              <a:rPr lang="en-US" dirty="0"/>
              <a:t> </a:t>
            </a:r>
            <a:r>
              <a:rPr lang="en-US" dirty="0" err="1"/>
              <a:t>hơn</a:t>
            </a:r>
            <a:r>
              <a:rPr lang="en-US" dirty="0"/>
              <a:t>, </a:t>
            </a:r>
            <a:r>
              <a:rPr lang="en-US" dirty="0" err="1"/>
              <a:t>mỡ</a:t>
            </a:r>
            <a:r>
              <a:rPr lang="en-US" dirty="0"/>
              <a:t> </a:t>
            </a:r>
            <a:r>
              <a:rPr lang="en-US" dirty="0" err="1"/>
              <a:t>ít</a:t>
            </a:r>
            <a:r>
              <a:rPr lang="en-US" dirty="0"/>
              <a:t> </a:t>
            </a:r>
            <a:r>
              <a:rPr lang="en-US" dirty="0" err="1"/>
              <a:t>đi</a:t>
            </a:r>
            <a:r>
              <a:rPr lang="en-US" dirty="0"/>
              <a:t>.</a:t>
            </a:r>
          </a:p>
          <a:p>
            <a:r>
              <a:rPr lang="en-US" dirty="0" err="1"/>
              <a:t>Kết</a:t>
            </a:r>
            <a:r>
              <a:rPr lang="en-US" dirty="0"/>
              <a:t> </a:t>
            </a:r>
            <a:r>
              <a:rPr lang="en-US" dirty="0" err="1"/>
              <a:t>quả</a:t>
            </a:r>
            <a:r>
              <a:rPr lang="en-US" dirty="0"/>
              <a:t> </a:t>
            </a:r>
            <a:r>
              <a:rPr lang="en-US" dirty="0" err="1"/>
              <a:t>là</a:t>
            </a:r>
            <a:r>
              <a:rPr lang="en-US" dirty="0"/>
              <a:t> </a:t>
            </a:r>
            <a:r>
              <a:rPr lang="en-US" dirty="0" err="1"/>
              <a:t>vật</a:t>
            </a:r>
            <a:r>
              <a:rPr lang="en-US" dirty="0"/>
              <a:t> </a:t>
            </a:r>
            <a:r>
              <a:rPr lang="en-US" dirty="0" err="1"/>
              <a:t>nuôi</a:t>
            </a:r>
            <a:r>
              <a:rPr lang="en-US" dirty="0"/>
              <a:t> </a:t>
            </a:r>
            <a:r>
              <a:rPr lang="en-US" dirty="0" err="1"/>
              <a:t>tiêu</a:t>
            </a:r>
            <a:r>
              <a:rPr lang="en-US" dirty="0"/>
              <a:t> </a:t>
            </a:r>
            <a:r>
              <a:rPr lang="en-US" dirty="0" err="1"/>
              <a:t>thụ</a:t>
            </a:r>
            <a:r>
              <a:rPr lang="en-US" dirty="0"/>
              <a:t> </a:t>
            </a:r>
            <a:r>
              <a:rPr lang="en-US" dirty="0" err="1"/>
              <a:t>thức</a:t>
            </a:r>
            <a:r>
              <a:rPr lang="en-US" dirty="0"/>
              <a:t> </a:t>
            </a:r>
            <a:r>
              <a:rPr lang="en-US" dirty="0" err="1"/>
              <a:t>ăn</a:t>
            </a:r>
            <a:r>
              <a:rPr lang="en-US" dirty="0"/>
              <a:t> </a:t>
            </a:r>
            <a:r>
              <a:rPr lang="en-US" dirty="0" err="1"/>
              <a:t>hiệu</a:t>
            </a:r>
            <a:r>
              <a:rPr lang="en-US" dirty="0"/>
              <a:t> </a:t>
            </a:r>
            <a:r>
              <a:rPr lang="en-US" dirty="0" err="1"/>
              <a:t>quả</a:t>
            </a:r>
            <a:r>
              <a:rPr lang="en-US" dirty="0"/>
              <a:t> </a:t>
            </a:r>
            <a:r>
              <a:rPr lang="en-US" dirty="0" err="1"/>
              <a:t>hơn</a:t>
            </a:r>
            <a:r>
              <a:rPr lang="en-US" dirty="0"/>
              <a:t> </a:t>
            </a:r>
            <a:r>
              <a:rPr lang="en-US" dirty="0" err="1"/>
              <a:t>và</a:t>
            </a:r>
            <a:r>
              <a:rPr lang="en-US" dirty="0"/>
              <a:t> </a:t>
            </a:r>
            <a:r>
              <a:rPr lang="en-US" dirty="0" err="1"/>
              <a:t>tỷ</a:t>
            </a:r>
            <a:r>
              <a:rPr lang="en-US" dirty="0"/>
              <a:t> </a:t>
            </a:r>
            <a:r>
              <a:rPr lang="en-US" dirty="0" err="1"/>
              <a:t>lệ</a:t>
            </a:r>
            <a:r>
              <a:rPr lang="en-US" dirty="0"/>
              <a:t> </a:t>
            </a:r>
            <a:r>
              <a:rPr lang="en-US" dirty="0" err="1"/>
              <a:t>nạc</a:t>
            </a:r>
            <a:r>
              <a:rPr lang="en-US" dirty="0"/>
              <a:t> </a:t>
            </a:r>
            <a:r>
              <a:rPr lang="en-US" dirty="0" err="1"/>
              <a:t>cao</a:t>
            </a:r>
            <a:r>
              <a:rPr lang="en-US" dirty="0"/>
              <a:t> </a:t>
            </a:r>
            <a:r>
              <a:rPr lang="en-US" dirty="0" err="1"/>
              <a:t>hơn</a:t>
            </a:r>
            <a:r>
              <a:rPr 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t-cam1 (1).png"/>
          <p:cNvPicPr>
            <a:picLocks noGrp="1" noChangeAspect="1"/>
          </p:cNvPicPr>
          <p:nvPr>
            <p:ph idx="1"/>
          </p:nvPr>
        </p:nvPicPr>
        <p:blipFill>
          <a:blip r:embed="rId2" cstate="print"/>
          <a:stretch>
            <a:fillRect/>
          </a:stretch>
        </p:blipFill>
        <p:spPr>
          <a:xfrm>
            <a:off x="1524000" y="0"/>
            <a:ext cx="9144000" cy="5949778"/>
          </a:xfrm>
        </p:spPr>
      </p:pic>
      <p:sp>
        <p:nvSpPr>
          <p:cNvPr id="5" name="Rectangle 4"/>
          <p:cNvSpPr/>
          <p:nvPr/>
        </p:nvSpPr>
        <p:spPr>
          <a:xfrm>
            <a:off x="2209800" y="5943601"/>
            <a:ext cx="7467600" cy="646331"/>
          </a:xfrm>
          <a:prstGeom prst="rect">
            <a:avLst/>
          </a:prstGeom>
        </p:spPr>
        <p:txBody>
          <a:bodyPr wrap="square">
            <a:spAutoFit/>
          </a:bodyPr>
          <a:lstStyle/>
          <a:p>
            <a:r>
              <a:rPr lang="en-US" i="1" dirty="0"/>
              <a:t>    </a:t>
            </a:r>
            <a:r>
              <a:rPr lang="vi-VN" i="1" dirty="0"/>
              <a:t>Sự khác nhau độ dầy da lưng của heo có sử dụng và không sử dụng hợp chất nhóm </a:t>
            </a:r>
            <a:r>
              <a:rPr lang="el-GR" i="1" dirty="0"/>
              <a:t>β- </a:t>
            </a:r>
            <a:r>
              <a:rPr lang="vi-VN" i="1" dirty="0"/>
              <a:t>agonist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t-cam2.png"/>
          <p:cNvPicPr>
            <a:picLocks noGrp="1" noChangeAspect="1"/>
          </p:cNvPicPr>
          <p:nvPr>
            <p:ph idx="1"/>
          </p:nvPr>
        </p:nvPicPr>
        <p:blipFill>
          <a:blip r:embed="rId2" cstate="print"/>
          <a:stretch>
            <a:fillRect/>
          </a:stretch>
        </p:blipFill>
        <p:spPr>
          <a:xfrm>
            <a:off x="1621972" y="602356"/>
            <a:ext cx="8948056" cy="3739645"/>
          </a:xfrm>
        </p:spPr>
      </p:pic>
      <p:sp>
        <p:nvSpPr>
          <p:cNvPr id="5" name="Rectangle 4"/>
          <p:cNvSpPr/>
          <p:nvPr/>
        </p:nvSpPr>
        <p:spPr>
          <a:xfrm>
            <a:off x="767408" y="4725144"/>
            <a:ext cx="3888432" cy="646331"/>
          </a:xfrm>
          <a:prstGeom prst="rect">
            <a:avLst/>
          </a:prstGeom>
        </p:spPr>
        <p:txBody>
          <a:bodyPr wrap="square">
            <a:spAutoFit/>
          </a:bodyPr>
          <a:lstStyle/>
          <a:p>
            <a:r>
              <a:rPr lang="en-US" i="1" dirty="0" err="1"/>
              <a:t>Sự</a:t>
            </a:r>
            <a:r>
              <a:rPr lang="en-US" i="1" dirty="0"/>
              <a:t> </a:t>
            </a:r>
            <a:r>
              <a:rPr lang="en-US" i="1" dirty="0" err="1"/>
              <a:t>khác</a:t>
            </a:r>
            <a:r>
              <a:rPr lang="en-US" i="1" dirty="0"/>
              <a:t> </a:t>
            </a:r>
            <a:r>
              <a:rPr lang="en-US" i="1" dirty="0" err="1"/>
              <a:t>nhau</a:t>
            </a:r>
            <a:r>
              <a:rPr lang="en-US" i="1" dirty="0"/>
              <a:t> </a:t>
            </a:r>
            <a:r>
              <a:rPr lang="en-US" i="1" dirty="0" err="1"/>
              <a:t>về</a:t>
            </a:r>
            <a:r>
              <a:rPr lang="en-US" i="1" dirty="0"/>
              <a:t> </a:t>
            </a:r>
            <a:r>
              <a:rPr lang="en-US" i="1" dirty="0" err="1"/>
              <a:t>màu</a:t>
            </a:r>
            <a:r>
              <a:rPr lang="en-US" i="1" dirty="0"/>
              <a:t> </a:t>
            </a:r>
            <a:r>
              <a:rPr lang="en-US" i="1" dirty="0" err="1"/>
              <a:t>sắc</a:t>
            </a:r>
            <a:r>
              <a:rPr lang="en-US" i="1" dirty="0"/>
              <a:t> </a:t>
            </a:r>
            <a:r>
              <a:rPr lang="en-US" i="1" dirty="0" err="1"/>
              <a:t>của</a:t>
            </a:r>
            <a:r>
              <a:rPr lang="en-US" i="1" dirty="0"/>
              <a:t> </a:t>
            </a:r>
            <a:r>
              <a:rPr lang="en-US" i="1" dirty="0" err="1"/>
              <a:t>thịt</a:t>
            </a:r>
            <a:r>
              <a:rPr lang="en-US" i="1" dirty="0"/>
              <a:t>                            </a:t>
            </a:r>
            <a:r>
              <a:rPr lang="en-US" i="1" dirty="0" err="1"/>
              <a:t>heo</a:t>
            </a:r>
            <a:r>
              <a:rPr lang="en-US" i="1" dirty="0"/>
              <a:t>  </a:t>
            </a:r>
            <a:r>
              <a:rPr lang="en-US" i="1" dirty="0" err="1"/>
              <a:t>có</a:t>
            </a:r>
            <a:r>
              <a:rPr lang="en-US" i="1" dirty="0"/>
              <a:t>  </a:t>
            </a:r>
            <a:r>
              <a:rPr lang="en-US" i="1" dirty="0" err="1"/>
              <a:t>nhóm</a:t>
            </a:r>
            <a:r>
              <a:rPr lang="en-US" i="1" dirty="0"/>
              <a:t> b-agonist</a:t>
            </a:r>
            <a:endParaRPr lang="en-US" dirty="0"/>
          </a:p>
        </p:txBody>
      </p:sp>
      <p:pic>
        <p:nvPicPr>
          <p:cNvPr id="6" name="Picture 5" descr="images (1).jfif"/>
          <p:cNvPicPr>
            <a:picLocks noChangeAspect="1"/>
          </p:cNvPicPr>
          <p:nvPr/>
        </p:nvPicPr>
        <p:blipFill>
          <a:blip r:embed="rId3" cstate="print"/>
          <a:stretch>
            <a:fillRect/>
          </a:stretch>
        </p:blipFill>
        <p:spPr>
          <a:xfrm>
            <a:off x="5059681" y="4633160"/>
            <a:ext cx="5351008" cy="1606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CC7F46F-17C5-4C63-9A6B-025BC889F9D9}"/>
              </a:ext>
            </a:extLst>
          </p:cNvPr>
          <p:cNvSpPr>
            <a:spLocks noGrp="1"/>
          </p:cNvSpPr>
          <p:nvPr>
            <p:ph type="title"/>
          </p:nvPr>
        </p:nvSpPr>
        <p:spPr>
          <a:xfrm>
            <a:off x="1607026" y="241262"/>
            <a:ext cx="6201614" cy="1031889"/>
          </a:xfrm>
        </p:spPr>
        <p:txBody>
          <a:bodyPr>
            <a:normAutofit fontScale="90000"/>
          </a:bodyPr>
          <a:lstStyle/>
          <a:p>
            <a:r>
              <a:rPr lang="vi-VN" sz="3600" dirty="0">
                <a:effectLst/>
                <a:latin typeface="Helvetica" panose="020B0604020202020204" pitchFamily="34" charset="0"/>
                <a:ea typeface="Times New Roman" panose="02020603050405020304" pitchFamily="18" charset="0"/>
                <a:cs typeface="Times New Roman" panose="02020603050405020304" pitchFamily="18" charset="0"/>
              </a:rPr>
              <a:t>MỤC ĐÍCH SỬ DỤNG</a:t>
            </a:r>
            <a:br>
              <a:rPr lang="vi-VN" sz="3600" dirty="0">
                <a:effectLst/>
                <a:latin typeface="Helvetica" panose="020B0604020202020204" pitchFamily="34" charset="0"/>
                <a:ea typeface="Times New Roman" panose="02020603050405020304" pitchFamily="18" charset="0"/>
                <a:cs typeface="Times New Roman" panose="02020603050405020304" pitchFamily="18" charset="0"/>
              </a:rPr>
            </a:b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0" name="Hình chữ nhật: Góc Tròn 29">
            <a:extLst>
              <a:ext uri="{FF2B5EF4-FFF2-40B4-BE49-F238E27FC236}">
                <a16:creationId xmlns:a16="http://schemas.microsoft.com/office/drawing/2014/main" id="{7FC6E397-04C5-413E-BDBD-137D163B0558}"/>
              </a:ext>
            </a:extLst>
          </p:cNvPr>
          <p:cNvSpPr/>
          <p:nvPr/>
        </p:nvSpPr>
        <p:spPr>
          <a:xfrm>
            <a:off x="6259951" y="1173603"/>
            <a:ext cx="2816087" cy="1564493"/>
          </a:xfrm>
          <a:prstGeom prst="roundRect">
            <a:avLst/>
          </a:prstGeom>
          <a:solidFill>
            <a:schemeClr val="accent4">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333333"/>
                </a:solidFill>
                <a:latin typeface="Helvetica" panose="020B0604020202020204" pitchFamily="34" charset="0"/>
                <a:ea typeface="Times New Roman" panose="02020603050405020304" pitchFamily="18" charset="0"/>
              </a:rPr>
              <a:t>H</a:t>
            </a:r>
            <a:r>
              <a:rPr lang="en-US" sz="2400" dirty="0" err="1">
                <a:solidFill>
                  <a:srgbClr val="333333"/>
                </a:solidFill>
                <a:latin typeface="Helvetica" panose="020B0604020202020204" pitchFamily="34" charset="0"/>
                <a:ea typeface="Times New Roman" panose="02020603050405020304" pitchFamily="18" charset="0"/>
              </a:rPr>
              <a:t>eo</a:t>
            </a:r>
            <a:r>
              <a:rPr lang="en-US" sz="2400" dirty="0">
                <a:solidFill>
                  <a:srgbClr val="333333"/>
                </a:solidFill>
                <a:latin typeface="Helvetica" panose="020B0604020202020204" pitchFamily="34" charset="0"/>
                <a:ea typeface="Times New Roman" panose="02020603050405020304" pitchFamily="18" charset="0"/>
              </a:rPr>
              <a:t> </a:t>
            </a:r>
            <a:r>
              <a:rPr lang="en-US" sz="2400" dirty="0" err="1">
                <a:solidFill>
                  <a:srgbClr val="333333"/>
                </a:solidFill>
                <a:latin typeface="Helvetica" panose="020B0604020202020204" pitchFamily="34" charset="0"/>
                <a:ea typeface="Times New Roman" panose="02020603050405020304" pitchFamily="18" charset="0"/>
              </a:rPr>
              <a:t>nhanh</a:t>
            </a:r>
            <a:r>
              <a:rPr lang="en-US" sz="2400" dirty="0">
                <a:solidFill>
                  <a:srgbClr val="333333"/>
                </a:solidFill>
                <a:latin typeface="Helvetica" panose="020B0604020202020204" pitchFamily="34" charset="0"/>
                <a:ea typeface="Times New Roman" panose="02020603050405020304" pitchFamily="18" charset="0"/>
              </a:rPr>
              <a:t> </a:t>
            </a:r>
            <a:r>
              <a:rPr lang="en-US" sz="2400" dirty="0" err="1">
                <a:solidFill>
                  <a:srgbClr val="333333"/>
                </a:solidFill>
                <a:latin typeface="Helvetica" panose="020B0604020202020204" pitchFamily="34" charset="0"/>
                <a:ea typeface="Times New Roman" panose="02020603050405020304" pitchFamily="18" charset="0"/>
              </a:rPr>
              <a:t>lớn</a:t>
            </a:r>
            <a:endParaRPr lang="en-US" sz="2400" dirty="0"/>
          </a:p>
        </p:txBody>
      </p:sp>
      <p:sp>
        <p:nvSpPr>
          <p:cNvPr id="46" name="Hình chữ nhật: Góc Tròn 45">
            <a:extLst>
              <a:ext uri="{FF2B5EF4-FFF2-40B4-BE49-F238E27FC236}">
                <a16:creationId xmlns:a16="http://schemas.microsoft.com/office/drawing/2014/main" id="{C5BA1CEE-CDAF-42BB-82E3-7E3E42ECB271}"/>
              </a:ext>
            </a:extLst>
          </p:cNvPr>
          <p:cNvSpPr/>
          <p:nvPr/>
        </p:nvSpPr>
        <p:spPr>
          <a:xfrm>
            <a:off x="6310323" y="3051595"/>
            <a:ext cx="2816087" cy="1564493"/>
          </a:xfrm>
          <a:prstGeom prst="roundRect">
            <a:avLst/>
          </a:prstGeom>
          <a:solidFill>
            <a:schemeClr val="accent4">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Thịt nạc hơn</a:t>
            </a:r>
            <a:endParaRPr lang="en-US" sz="2400" dirty="0">
              <a:solidFill>
                <a:schemeClr val="tx1"/>
              </a:solidFill>
            </a:endParaRPr>
          </a:p>
        </p:txBody>
      </p:sp>
      <p:sp>
        <p:nvSpPr>
          <p:cNvPr id="47" name="Hình chữ nhật: Góc Tròn 46">
            <a:extLst>
              <a:ext uri="{FF2B5EF4-FFF2-40B4-BE49-F238E27FC236}">
                <a16:creationId xmlns:a16="http://schemas.microsoft.com/office/drawing/2014/main" id="{0507873C-FC2A-444B-AE03-31117442B376}"/>
              </a:ext>
            </a:extLst>
          </p:cNvPr>
          <p:cNvSpPr/>
          <p:nvPr/>
        </p:nvSpPr>
        <p:spPr>
          <a:xfrm>
            <a:off x="6319587" y="4955713"/>
            <a:ext cx="2793760" cy="156449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1"/>
                </a:solidFill>
              </a:rPr>
              <a:t>Dễ bán</a:t>
            </a:r>
            <a:endParaRPr lang="en-US" sz="2400">
              <a:solidFill>
                <a:schemeClr val="tx1"/>
              </a:solidFill>
            </a:endParaRPr>
          </a:p>
        </p:txBody>
      </p:sp>
      <p:sp>
        <p:nvSpPr>
          <p:cNvPr id="49" name="Mũi tên: Phải 48">
            <a:extLst>
              <a:ext uri="{FF2B5EF4-FFF2-40B4-BE49-F238E27FC236}">
                <a16:creationId xmlns:a16="http://schemas.microsoft.com/office/drawing/2014/main" id="{0FB9829F-F7CA-49F4-A188-9C1C423ABDBB}"/>
              </a:ext>
            </a:extLst>
          </p:cNvPr>
          <p:cNvSpPr/>
          <p:nvPr/>
        </p:nvSpPr>
        <p:spPr>
          <a:xfrm rot="19135745">
            <a:off x="4327934" y="2677476"/>
            <a:ext cx="2195025" cy="203138"/>
          </a:xfrm>
          <a:prstGeom prst="rightArrow">
            <a:avLst>
              <a:gd name="adj1" fmla="val 50000"/>
              <a:gd name="adj2" fmla="val 478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i tên: Phải 50">
            <a:extLst>
              <a:ext uri="{FF2B5EF4-FFF2-40B4-BE49-F238E27FC236}">
                <a16:creationId xmlns:a16="http://schemas.microsoft.com/office/drawing/2014/main" id="{F59A5085-E250-43F5-8F23-6F492B4CCF66}"/>
              </a:ext>
            </a:extLst>
          </p:cNvPr>
          <p:cNvSpPr/>
          <p:nvPr/>
        </p:nvSpPr>
        <p:spPr>
          <a:xfrm>
            <a:off x="4707834" y="3773824"/>
            <a:ext cx="1589427" cy="186822"/>
          </a:xfrm>
          <a:prstGeom prst="rightArrow">
            <a:avLst>
              <a:gd name="adj1" fmla="val 50000"/>
              <a:gd name="adj2" fmla="val 62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i tên: Phải 52">
            <a:extLst>
              <a:ext uri="{FF2B5EF4-FFF2-40B4-BE49-F238E27FC236}">
                <a16:creationId xmlns:a16="http://schemas.microsoft.com/office/drawing/2014/main" id="{60848BE7-7FF2-44B2-B160-161326100773}"/>
              </a:ext>
            </a:extLst>
          </p:cNvPr>
          <p:cNvSpPr/>
          <p:nvPr/>
        </p:nvSpPr>
        <p:spPr>
          <a:xfrm rot="1865516" flipV="1">
            <a:off x="4442520" y="4669719"/>
            <a:ext cx="2043320" cy="22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465F2298-1D4D-4818-B77E-2385896CCE32}"/>
              </a:ext>
            </a:extLst>
          </p:cNvPr>
          <p:cNvSpPr/>
          <p:nvPr/>
        </p:nvSpPr>
        <p:spPr>
          <a:xfrm>
            <a:off x="1524001" y="2949239"/>
            <a:ext cx="3183833" cy="187021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333333"/>
                </a:solidFill>
                <a:latin typeface="Helvetica" panose="020B0604020202020204" pitchFamily="34" charset="0"/>
                <a:ea typeface="Calibri" panose="020F0502020204030204" pitchFamily="34" charset="0"/>
              </a:rPr>
              <a:t>Salbutamol</a:t>
            </a:r>
            <a:r>
              <a:rPr lang="en-US" sz="2400" dirty="0">
                <a:solidFill>
                  <a:srgbClr val="333333"/>
                </a:solidFill>
                <a:latin typeface="Helvetica" panose="020B0604020202020204" pitchFamily="34" charset="0"/>
                <a:ea typeface="Calibri" panose="020F0502020204030204" pitchFamily="34" charset="0"/>
              </a:rPr>
              <a:t>, </a:t>
            </a:r>
            <a:r>
              <a:rPr lang="en-US" sz="2400" dirty="0" err="1">
                <a:solidFill>
                  <a:srgbClr val="333333"/>
                </a:solidFill>
                <a:latin typeface="Helvetica" panose="020B0604020202020204" pitchFamily="34" charset="0"/>
                <a:ea typeface="Calibri" panose="020F0502020204030204" pitchFamily="34" charset="0"/>
              </a:rPr>
              <a:t>Clenbuterol</a:t>
            </a:r>
            <a:r>
              <a:rPr lang="en-US" sz="2400" dirty="0">
                <a:solidFill>
                  <a:srgbClr val="333333"/>
                </a:solidFill>
                <a:latin typeface="Helvetica" panose="020B0604020202020204" pitchFamily="34" charset="0"/>
                <a:ea typeface="Calibri" panose="020F0502020204030204" pitchFamily="34" charset="0"/>
              </a:rPr>
              <a:t> </a:t>
            </a:r>
            <a:r>
              <a:rPr lang="en-US" sz="2400" dirty="0" err="1">
                <a:solidFill>
                  <a:srgbClr val="333333"/>
                </a:solidFill>
                <a:latin typeface="Helvetica" panose="020B0604020202020204" pitchFamily="34" charset="0"/>
                <a:ea typeface="Calibri" panose="020F0502020204030204" pitchFamily="34" charset="0"/>
              </a:rPr>
              <a:t>và</a:t>
            </a:r>
            <a:r>
              <a:rPr lang="en-US" sz="2400" dirty="0">
                <a:solidFill>
                  <a:srgbClr val="333333"/>
                </a:solidFill>
                <a:latin typeface="Helvetica" panose="020B0604020202020204" pitchFamily="34" charset="0"/>
                <a:ea typeface="Calibri" panose="020F0502020204030204" pitchFamily="34" charset="0"/>
              </a:rPr>
              <a:t> </a:t>
            </a:r>
            <a:r>
              <a:rPr lang="en-US" sz="2400" dirty="0" err="1">
                <a:solidFill>
                  <a:srgbClr val="333333"/>
                </a:solidFill>
                <a:latin typeface="Helvetica" panose="020B0604020202020204" pitchFamily="34" charset="0"/>
                <a:ea typeface="Calibri" panose="020F0502020204030204" pitchFamily="34" charset="0"/>
              </a:rPr>
              <a:t>Ractopamine</a:t>
            </a:r>
            <a:r>
              <a:rPr lang="en-US" sz="2400" dirty="0">
                <a:solidFill>
                  <a:srgbClr val="333333"/>
                </a:solidFill>
                <a:latin typeface="Helvetica" panose="020B0604020202020204" pitchFamily="34" charset="0"/>
                <a:ea typeface="Calibri" panose="020F0502020204030204" pitchFamily="34" charset="0"/>
              </a:rPr>
              <a:t> </a:t>
            </a:r>
            <a:endParaRPr lang="en-US" sz="2400" dirty="0"/>
          </a:p>
        </p:txBody>
      </p:sp>
      <p:pic>
        <p:nvPicPr>
          <p:cNvPr id="11" name="Picture 10" descr="images.jfif"/>
          <p:cNvPicPr>
            <a:picLocks noChangeAspect="1"/>
          </p:cNvPicPr>
          <p:nvPr/>
        </p:nvPicPr>
        <p:blipFill>
          <a:blip r:embed="rId2" cstate="print"/>
          <a:stretch>
            <a:fillRect/>
          </a:stretch>
        </p:blipFill>
        <p:spPr>
          <a:xfrm>
            <a:off x="9269" y="4589007"/>
            <a:ext cx="3106648" cy="1896835"/>
          </a:xfrm>
          <a:prstGeom prst="rect">
            <a:avLst/>
          </a:prstGeom>
        </p:spPr>
      </p:pic>
    </p:spTree>
    <p:extLst>
      <p:ext uri="{BB962C8B-B14F-4D97-AF65-F5344CB8AC3E}">
        <p14:creationId xmlns:p14="http://schemas.microsoft.com/office/powerpoint/2010/main" val="30974598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46" grpId="0" animBg="1"/>
      <p:bldP spid="47" grpId="0" animBg="1"/>
      <p:bldP spid="49" grpId="0" animBg="1"/>
      <p:bldP spid="51" grpId="0" animBg="1"/>
      <p:bldP spid="53" grpId="0" animBg="1"/>
      <p:bldP spid="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9376" y="908720"/>
            <a:ext cx="5198613" cy="5544617"/>
          </a:xfrm>
          <a:solidFill>
            <a:schemeClr val="accent1">
              <a:lumMod val="20000"/>
              <a:lumOff val="80000"/>
            </a:schemeClr>
          </a:solidFill>
        </p:spPr>
        <p:txBody>
          <a:bodyPr>
            <a:normAutofit fontScale="92500"/>
          </a:bodyPr>
          <a:lstStyle/>
          <a:p>
            <a:r>
              <a:rPr lang="en-US" dirty="0" err="1">
                <a:latin typeface="Helvetica" panose="020B0604020202020204" pitchFamily="34" charset="0"/>
                <a:cs typeface="Helvetica" panose="020B0604020202020204" pitchFamily="34" charset="0"/>
              </a:rPr>
              <a:t>Sử</a:t>
            </a:r>
            <a:r>
              <a:rPr lang="vi-VN" dirty="0">
                <a:latin typeface="Helvetica" panose="020B0604020202020204" pitchFamily="34" charset="0"/>
                <a:cs typeface="Helvetica" panose="020B0604020202020204" pitchFamily="34" charset="0"/>
              </a:rPr>
              <a:t> dụng chất tạo nạc giúp heo tăng trọng nhanh hơn 25% heo thịt mỡ</a:t>
            </a:r>
            <a:r>
              <a:rPr lang="en-US" dirty="0">
                <a:latin typeface="Helvetica" panose="020B0604020202020204" pitchFamily="34" charset="0"/>
                <a:cs typeface="Helvetica" panose="020B0604020202020204" pitchFamily="34" charset="0"/>
              </a:rPr>
              <a:t>.</a:t>
            </a:r>
          </a:p>
          <a:p>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Một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chủ</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hộ</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nuôi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lợn</a:t>
            </a:r>
            <a:r>
              <a:rPr lang="en-US" dirty="0">
                <a:latin typeface="Helvetica" panose="020B0604020202020204" pitchFamily="34" charset="0"/>
                <a:cs typeface="Helvetica" panose="020B0604020202020204" pitchFamily="34" charset="0"/>
              </a:rPr>
              <a:t> ở </a:t>
            </a:r>
            <a:r>
              <a:rPr lang="en-US" dirty="0" err="1">
                <a:latin typeface="Helvetica" panose="020B0604020202020204" pitchFamily="34" charset="0"/>
                <a:cs typeface="Helvetica" panose="020B0604020202020204" pitchFamily="34" charset="0"/>
              </a:rPr>
              <a:t>Đồng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Nai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cho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biết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nếu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nuôi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bình</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thường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cần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thời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gian</a:t>
            </a:r>
            <a:r>
              <a:rPr lang="en-US" dirty="0">
                <a:latin typeface="Helvetica" panose="020B0604020202020204" pitchFamily="34" charset="0"/>
                <a:cs typeface="Helvetica" panose="020B0604020202020204" pitchFamily="34" charset="0"/>
              </a:rPr>
              <a:t> 4-5 </a:t>
            </a:r>
            <a:r>
              <a:rPr lang="en-US" dirty="0" err="1">
                <a:latin typeface="Helvetica" panose="020B0604020202020204" pitchFamily="34" charset="0"/>
                <a:cs typeface="Helvetica" panose="020B0604020202020204" pitchFamily="34" charset="0"/>
              </a:rPr>
              <a:t>tháng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lợn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mới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đạt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trọng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lượng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từ</a:t>
            </a:r>
            <a:r>
              <a:rPr lang="en-US" dirty="0">
                <a:latin typeface="Helvetica" panose="020B0604020202020204" pitchFamily="34" charset="0"/>
                <a:cs typeface="Helvetica" panose="020B0604020202020204" pitchFamily="34" charset="0"/>
              </a:rPr>
              <a:t> 100-110kg​ </a:t>
            </a:r>
            <a:r>
              <a:rPr lang="en-US" dirty="0" err="1">
                <a:latin typeface="Helvetica" panose="020B0604020202020204" pitchFamily="34" charset="0"/>
                <a:cs typeface="Helvetica" panose="020B0604020202020204" pitchFamily="34" charset="0"/>
              </a:rPr>
              <a:t>và</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tỷ</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lệ</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mỡ</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sẽ</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tăng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cao</a:t>
            </a:r>
            <a:r>
              <a:rPr lang="en-US" dirty="0">
                <a:latin typeface="Helvetica" panose="020B0604020202020204" pitchFamily="34" charset="0"/>
                <a:cs typeface="Helvetica" panose="020B0604020202020204" pitchFamily="34" charset="0"/>
              </a:rPr>
              <a:t>.</a:t>
            </a:r>
          </a:p>
          <a:p>
            <a:pPr>
              <a:buNone/>
            </a:pP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Nếu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sử</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dụng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chất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tạo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nạc</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tăng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trọng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khoảng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tháng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lợn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đạt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trọng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lượng</a:t>
            </a:r>
            <a:r>
              <a:rPr lang="en-US" dirty="0">
                <a:latin typeface="Helvetica" panose="020B0604020202020204" pitchFamily="34" charset="0"/>
                <a:cs typeface="Helvetica" panose="020B0604020202020204" pitchFamily="34" charset="0"/>
              </a:rPr>
              <a:t> 130kg/con, </a:t>
            </a:r>
            <a:r>
              <a:rPr lang="en-US" dirty="0" err="1">
                <a:latin typeface="Helvetica" panose="020B0604020202020204" pitchFamily="34" charset="0"/>
                <a:cs typeface="Helvetica" panose="020B0604020202020204" pitchFamily="34" charset="0"/>
              </a:rPr>
              <a:t>trong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khi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tỷ</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lệ</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nạc</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cao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đến</a:t>
            </a:r>
            <a:r>
              <a:rPr lang="en-US" dirty="0">
                <a:latin typeface="Helvetica" panose="020B0604020202020204" pitchFamily="34" charset="0"/>
                <a:cs typeface="Helvetica" panose="020B0604020202020204" pitchFamily="34" charset="0"/>
              </a:rPr>
              <a:t> 85%. </a:t>
            </a:r>
            <a:r>
              <a:rPr lang="en-US" dirty="0" err="1">
                <a:latin typeface="Helvetica" panose="020B0604020202020204" pitchFamily="34" charset="0"/>
                <a:cs typeface="Helvetica" panose="020B0604020202020204" pitchFamily="34" charset="0"/>
              </a:rPr>
              <a:t>Thương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lái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lại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thường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mua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giá</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cao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hơn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từ</a:t>
            </a:r>
            <a:r>
              <a:rPr lang="en-US" dirty="0">
                <a:latin typeface="Helvetica" panose="020B0604020202020204" pitchFamily="34" charset="0"/>
                <a:cs typeface="Helvetica" panose="020B0604020202020204" pitchFamily="34" charset="0"/>
              </a:rPr>
              <a:t> 1.000-2.000 </a:t>
            </a:r>
            <a:r>
              <a:rPr lang="en-US" dirty="0" err="1">
                <a:latin typeface="Helvetica" panose="020B0604020202020204" pitchFamily="34" charset="0"/>
                <a:cs typeface="Helvetica" panose="020B0604020202020204" pitchFamily="34" charset="0"/>
              </a:rPr>
              <a:t>đồng</a:t>
            </a:r>
            <a:r>
              <a:rPr lang="en-US" dirty="0">
                <a:latin typeface="Helvetica" panose="020B0604020202020204" pitchFamily="34" charset="0"/>
                <a:cs typeface="Helvetica" panose="020B0604020202020204" pitchFamily="34" charset="0"/>
              </a:rPr>
              <a:t>/kg so </a:t>
            </a:r>
            <a:r>
              <a:rPr lang="en-US" dirty="0" err="1">
                <a:latin typeface="Helvetica" panose="020B0604020202020204" pitchFamily="34" charset="0"/>
                <a:cs typeface="Helvetica" panose="020B0604020202020204" pitchFamily="34" charset="0"/>
              </a:rPr>
              <a:t>với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nuôi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thông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thường</a:t>
            </a:r>
            <a:r>
              <a:rPr lang="en-US" dirty="0">
                <a:latin typeface="Helvetica" panose="020B0604020202020204" pitchFamily="34" charset="0"/>
                <a:cs typeface="Helvetica" panose="020B0604020202020204" pitchFamily="34" charset="0"/>
              </a:rPr>
              <a:t>.</a:t>
            </a:r>
          </a:p>
        </p:txBody>
      </p:sp>
      <p:pic>
        <p:nvPicPr>
          <p:cNvPr id="9" name="Content Placeholder 8" descr="unnamed.jpg"/>
          <p:cNvPicPr>
            <a:picLocks noGrp="1" noChangeAspect="1"/>
          </p:cNvPicPr>
          <p:nvPr>
            <p:ph sz="quarter" idx="4"/>
          </p:nvPr>
        </p:nvPicPr>
        <p:blipFill>
          <a:blip r:embed="rId2" cstate="print"/>
          <a:stretch>
            <a:fillRect/>
          </a:stretch>
        </p:blipFill>
        <p:spPr>
          <a:xfrm>
            <a:off x="6017975" y="3445738"/>
            <a:ext cx="3887788" cy="2915841"/>
          </a:xfrm>
        </p:spPr>
      </p:pic>
      <p:pic>
        <p:nvPicPr>
          <p:cNvPr id="10" name="Picture 9" descr="images (5).jfif"/>
          <p:cNvPicPr>
            <a:picLocks noChangeAspect="1"/>
          </p:cNvPicPr>
          <p:nvPr/>
        </p:nvPicPr>
        <p:blipFill>
          <a:blip r:embed="rId3" cstate="print"/>
          <a:stretch>
            <a:fillRect/>
          </a:stretch>
        </p:blipFill>
        <p:spPr>
          <a:xfrm>
            <a:off x="6030686" y="999025"/>
            <a:ext cx="3639638" cy="24132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A8174-8E58-439F-BB78-777B49C38F78}"/>
              </a:ext>
            </a:extLst>
          </p:cNvPr>
          <p:cNvSpPr>
            <a:spLocks noGrp="1"/>
          </p:cNvSpPr>
          <p:nvPr>
            <p:ph type="ctrTitle"/>
          </p:nvPr>
        </p:nvSpPr>
        <p:spPr/>
        <p:txBody>
          <a:bodyPr/>
          <a:lstStyle/>
          <a:p>
            <a:r>
              <a:rPr lang="en-US" dirty="0"/>
              <a:t>KHÁI NIỆM, VAI TRÒ CỦA ĐẠO ĐỨC KINH DOANH</a:t>
            </a:r>
          </a:p>
        </p:txBody>
      </p:sp>
    </p:spTree>
    <p:extLst>
      <p:ext uri="{BB962C8B-B14F-4D97-AF65-F5344CB8AC3E}">
        <p14:creationId xmlns:p14="http://schemas.microsoft.com/office/powerpoint/2010/main" val="304274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07FCC26-6B4B-4055-9524-BD49F20E53DD}"/>
              </a:ext>
            </a:extLst>
          </p:cNvPr>
          <p:cNvSpPr>
            <a:spLocks noGrp="1"/>
          </p:cNvSpPr>
          <p:nvPr>
            <p:ph type="title"/>
          </p:nvPr>
        </p:nvSpPr>
        <p:spPr>
          <a:xfrm>
            <a:off x="1524001" y="42233"/>
            <a:ext cx="4002157" cy="728661"/>
          </a:xfrm>
        </p:spPr>
        <p:txBody>
          <a:bodyPr>
            <a:normAutofit/>
          </a:bodyPr>
          <a:lstStyle/>
          <a:p>
            <a:r>
              <a:rPr lang="vi-VN" sz="3200" dirty="0"/>
              <a:t>TÁC ĐỘNG</a:t>
            </a:r>
            <a:endParaRPr lang="en-US" sz="3200" dirty="0">
              <a:latin typeface="+mn-lt"/>
            </a:endParaRPr>
          </a:p>
        </p:txBody>
      </p:sp>
      <p:sp>
        <p:nvSpPr>
          <p:cNvPr id="9" name="Hình chữ nhật 8">
            <a:extLst>
              <a:ext uri="{FF2B5EF4-FFF2-40B4-BE49-F238E27FC236}">
                <a16:creationId xmlns:a16="http://schemas.microsoft.com/office/drawing/2014/main" id="{AEC704AD-49B0-4061-8B98-3231C28EC1EF}"/>
              </a:ext>
            </a:extLst>
          </p:cNvPr>
          <p:cNvSpPr/>
          <p:nvPr/>
        </p:nvSpPr>
        <p:spPr>
          <a:xfrm>
            <a:off x="1749099" y="3513696"/>
            <a:ext cx="2831611" cy="1350041"/>
          </a:xfrm>
          <a:prstGeom prst="rect">
            <a:avLst/>
          </a:prstGeom>
          <a:solidFill>
            <a:schemeClr val="accent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solidFill>
                  <a:schemeClr val="bg1"/>
                </a:solidFill>
              </a:rPr>
              <a:t>Đối với vật nuôi</a:t>
            </a:r>
            <a:endParaRPr lang="en-US" sz="2800" dirty="0">
              <a:solidFill>
                <a:schemeClr val="bg1"/>
              </a:solidFill>
            </a:endParaRPr>
          </a:p>
        </p:txBody>
      </p:sp>
      <p:sp>
        <p:nvSpPr>
          <p:cNvPr id="14" name="Hình chữ nhật: Góc Tròn 13">
            <a:extLst>
              <a:ext uri="{FF2B5EF4-FFF2-40B4-BE49-F238E27FC236}">
                <a16:creationId xmlns:a16="http://schemas.microsoft.com/office/drawing/2014/main" id="{F9C528D8-C71A-4AFB-ABE4-D436B3150699}"/>
              </a:ext>
            </a:extLst>
          </p:cNvPr>
          <p:cNvSpPr/>
          <p:nvPr/>
        </p:nvSpPr>
        <p:spPr>
          <a:xfrm>
            <a:off x="5952309" y="1196518"/>
            <a:ext cx="4428308" cy="78903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Sang ngày thứ 2: heo bắt đầu nở mông vai, tạo ra những thớ thịt săn chắc.</a:t>
            </a:r>
            <a:endParaRPr lang="en-US" dirty="0"/>
          </a:p>
        </p:txBody>
      </p:sp>
      <p:sp>
        <p:nvSpPr>
          <p:cNvPr id="16" name="Hình chữ nhật: Góc Tròn 15">
            <a:extLst>
              <a:ext uri="{FF2B5EF4-FFF2-40B4-BE49-F238E27FC236}">
                <a16:creationId xmlns:a16="http://schemas.microsoft.com/office/drawing/2014/main" id="{AB185A3E-68D6-406D-B7F9-10A1AB3C86B7}"/>
              </a:ext>
            </a:extLst>
          </p:cNvPr>
          <p:cNvSpPr/>
          <p:nvPr/>
        </p:nvSpPr>
        <p:spPr>
          <a:xfrm>
            <a:off x="6004561" y="2281434"/>
            <a:ext cx="4376056" cy="70996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 Ngày thứ 3: heo ít di chuyển thường nằm ngủ li bì.</a:t>
            </a:r>
            <a:endParaRPr lang="en-US" dirty="0">
              <a:solidFill>
                <a:schemeClr val="tx1"/>
              </a:solidFill>
            </a:endParaRPr>
          </a:p>
        </p:txBody>
      </p:sp>
      <p:cxnSp>
        <p:nvCxnSpPr>
          <p:cNvPr id="19" name="Đường kết nối Mũi tên Thẳng 18">
            <a:extLst>
              <a:ext uri="{FF2B5EF4-FFF2-40B4-BE49-F238E27FC236}">
                <a16:creationId xmlns:a16="http://schemas.microsoft.com/office/drawing/2014/main" id="{5EC1A765-A1F7-4E7B-A86E-6ED9599D1DD0}"/>
              </a:ext>
            </a:extLst>
          </p:cNvPr>
          <p:cNvCxnSpPr>
            <a:cxnSpLocks/>
            <a:stCxn id="9" idx="3"/>
            <a:endCxn id="14" idx="1"/>
          </p:cNvCxnSpPr>
          <p:nvPr/>
        </p:nvCxnSpPr>
        <p:spPr>
          <a:xfrm flipV="1">
            <a:off x="4580710" y="1591037"/>
            <a:ext cx="1371599" cy="2597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BFD9733E-7745-4856-B894-2DD0D0D726E6}"/>
              </a:ext>
            </a:extLst>
          </p:cNvPr>
          <p:cNvCxnSpPr>
            <a:cxnSpLocks/>
            <a:stCxn id="9" idx="3"/>
            <a:endCxn id="16" idx="1"/>
          </p:cNvCxnSpPr>
          <p:nvPr/>
        </p:nvCxnSpPr>
        <p:spPr>
          <a:xfrm flipV="1">
            <a:off x="4580710" y="2636414"/>
            <a:ext cx="1423851" cy="155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A5830E60-C46D-4661-92A7-888444D0520C}"/>
              </a:ext>
            </a:extLst>
          </p:cNvPr>
          <p:cNvCxnSpPr>
            <a:cxnSpLocks/>
            <a:stCxn id="9" idx="3"/>
            <a:endCxn id="13" idx="1"/>
          </p:cNvCxnSpPr>
          <p:nvPr/>
        </p:nvCxnSpPr>
        <p:spPr>
          <a:xfrm flipV="1">
            <a:off x="4580710" y="3591430"/>
            <a:ext cx="1449977" cy="597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Hình chữ nhật: Góc Tròn 12">
            <a:extLst>
              <a:ext uri="{FF2B5EF4-FFF2-40B4-BE49-F238E27FC236}">
                <a16:creationId xmlns:a16="http://schemas.microsoft.com/office/drawing/2014/main" id="{E9B23666-755F-4E7F-B1BF-D6387DC22EF1}"/>
              </a:ext>
            </a:extLst>
          </p:cNvPr>
          <p:cNvSpPr/>
          <p:nvPr/>
        </p:nvSpPr>
        <p:spPr>
          <a:xfrm>
            <a:off x="6030687" y="3159499"/>
            <a:ext cx="4349931" cy="863862"/>
          </a:xfrm>
          <a:prstGeom prst="roundRect">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 Ngày thứ 10: heo bắt đầu ăn đâu nằm đấy và kèm theo hiện tượng chân đứng không vững.</a:t>
            </a:r>
            <a:endParaRPr lang="en-US" dirty="0"/>
          </a:p>
        </p:txBody>
      </p:sp>
      <p:sp>
        <p:nvSpPr>
          <p:cNvPr id="18" name="Hình chữ nhật: Góc Tròn 12">
            <a:extLst>
              <a:ext uri="{FF2B5EF4-FFF2-40B4-BE49-F238E27FC236}">
                <a16:creationId xmlns:a16="http://schemas.microsoft.com/office/drawing/2014/main" id="{E9B23666-755F-4E7F-B1BF-D6387DC22EF1}"/>
              </a:ext>
            </a:extLst>
          </p:cNvPr>
          <p:cNvSpPr/>
          <p:nvPr/>
        </p:nvSpPr>
        <p:spPr>
          <a:xfrm>
            <a:off x="6030686" y="4131294"/>
            <a:ext cx="4284617" cy="1198353"/>
          </a:xfrm>
          <a:prstGeom prst="roundRect">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Ngày thứ 15: siêu tạo nạc, tích nước, trọng lượng mỗi ngày tăng 1,5 – 2 kg/ngày, xương giòn và nguy cơ gãy chân rất cao</a:t>
            </a:r>
            <a:endParaRPr lang="en-US" dirty="0"/>
          </a:p>
        </p:txBody>
      </p:sp>
      <p:sp>
        <p:nvSpPr>
          <p:cNvPr id="29" name="Hình chữ nhật: Góc Tròn 12">
            <a:extLst>
              <a:ext uri="{FF2B5EF4-FFF2-40B4-BE49-F238E27FC236}">
                <a16:creationId xmlns:a16="http://schemas.microsoft.com/office/drawing/2014/main" id="{E9B23666-755F-4E7F-B1BF-D6387DC22EF1}"/>
              </a:ext>
            </a:extLst>
          </p:cNvPr>
          <p:cNvSpPr/>
          <p:nvPr/>
        </p:nvSpPr>
        <p:spPr>
          <a:xfrm>
            <a:off x="6082938" y="5424516"/>
            <a:ext cx="4284617" cy="1198353"/>
          </a:xfrm>
          <a:prstGeom prst="roundRect">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Quá 15 ngày: khắp người heo bắt đầu xuất hiện những vết lở rỉ nước.</a:t>
            </a:r>
            <a:endParaRPr lang="en-US" dirty="0"/>
          </a:p>
        </p:txBody>
      </p:sp>
      <p:cxnSp>
        <p:nvCxnSpPr>
          <p:cNvPr id="31" name="Đường kết nối Mũi tên Thẳng 21">
            <a:extLst>
              <a:ext uri="{FF2B5EF4-FFF2-40B4-BE49-F238E27FC236}">
                <a16:creationId xmlns:a16="http://schemas.microsoft.com/office/drawing/2014/main" id="{BFD9733E-7745-4856-B894-2DD0D0D726E6}"/>
              </a:ext>
            </a:extLst>
          </p:cNvPr>
          <p:cNvCxnSpPr>
            <a:cxnSpLocks/>
            <a:stCxn id="9" idx="3"/>
          </p:cNvCxnSpPr>
          <p:nvPr/>
        </p:nvCxnSpPr>
        <p:spPr>
          <a:xfrm>
            <a:off x="4580710" y="4188717"/>
            <a:ext cx="1397725" cy="675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21">
            <a:extLst>
              <a:ext uri="{FF2B5EF4-FFF2-40B4-BE49-F238E27FC236}">
                <a16:creationId xmlns:a16="http://schemas.microsoft.com/office/drawing/2014/main" id="{BFD9733E-7745-4856-B894-2DD0D0D726E6}"/>
              </a:ext>
            </a:extLst>
          </p:cNvPr>
          <p:cNvCxnSpPr>
            <a:cxnSpLocks/>
            <a:stCxn id="9" idx="3"/>
          </p:cNvCxnSpPr>
          <p:nvPr/>
        </p:nvCxnSpPr>
        <p:spPr>
          <a:xfrm>
            <a:off x="4580709" y="4188716"/>
            <a:ext cx="1436914" cy="1602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863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4" grpId="0" animBg="1"/>
      <p:bldP spid="16" grpId="0" animBg="1"/>
      <p:bldP spid="13" grpId="0" animBg="1"/>
      <p:bldP spid="18"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7B57191B-63D4-4F1A-AFDF-EE7E76CF18D6}"/>
              </a:ext>
            </a:extLst>
          </p:cNvPr>
          <p:cNvSpPr/>
          <p:nvPr/>
        </p:nvSpPr>
        <p:spPr>
          <a:xfrm>
            <a:off x="1762538" y="3286540"/>
            <a:ext cx="1272210" cy="12722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Đối với con người</a:t>
            </a:r>
            <a:endParaRPr lang="en-US">
              <a:solidFill>
                <a:schemeClr val="tx1"/>
              </a:solidFill>
            </a:endParaRPr>
          </a:p>
        </p:txBody>
      </p:sp>
      <p:sp>
        <p:nvSpPr>
          <p:cNvPr id="5" name="Hình chữ nhật: Góc Tròn 4">
            <a:extLst>
              <a:ext uri="{FF2B5EF4-FFF2-40B4-BE49-F238E27FC236}">
                <a16:creationId xmlns:a16="http://schemas.microsoft.com/office/drawing/2014/main" id="{3A46E02C-8268-426C-B8EC-152179B7CA4E}"/>
              </a:ext>
            </a:extLst>
          </p:cNvPr>
          <p:cNvSpPr/>
          <p:nvPr/>
        </p:nvSpPr>
        <p:spPr>
          <a:xfrm>
            <a:off x="1762538" y="1219204"/>
            <a:ext cx="2849218" cy="1139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33333"/>
                </a:solidFill>
                <a:latin typeface="Helvetica" panose="020B0604020202020204" pitchFamily="34" charset="0"/>
                <a:ea typeface="Calibri" panose="020F0502020204030204" pitchFamily="34" charset="0"/>
              </a:rPr>
              <a:t>biến chứng ung thư, ngộ độc cấp, run cơ, đau tim, tim đập nhanh, tăng huyết áp, choáng váng</a:t>
            </a:r>
            <a:endParaRPr lang="en-US"/>
          </a:p>
        </p:txBody>
      </p:sp>
      <p:cxnSp>
        <p:nvCxnSpPr>
          <p:cNvPr id="7" name="Đường kết nối Mũi tên Thẳng 6">
            <a:extLst>
              <a:ext uri="{FF2B5EF4-FFF2-40B4-BE49-F238E27FC236}">
                <a16:creationId xmlns:a16="http://schemas.microsoft.com/office/drawing/2014/main" id="{286CF49C-9251-4C8E-AC46-A51EC8A3E768}"/>
              </a:ext>
            </a:extLst>
          </p:cNvPr>
          <p:cNvCxnSpPr>
            <a:cxnSpLocks/>
            <a:stCxn id="4" idx="0"/>
            <a:endCxn id="5" idx="2"/>
          </p:cNvCxnSpPr>
          <p:nvPr/>
        </p:nvCxnSpPr>
        <p:spPr>
          <a:xfrm flipV="1">
            <a:off x="2398643" y="2358890"/>
            <a:ext cx="788504" cy="92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Hình chữ nhật: Góc Tròn 8">
            <a:extLst>
              <a:ext uri="{FF2B5EF4-FFF2-40B4-BE49-F238E27FC236}">
                <a16:creationId xmlns:a16="http://schemas.microsoft.com/office/drawing/2014/main" id="{ECA40181-CBB4-4D4E-AE32-8351AFDEF4BA}"/>
              </a:ext>
            </a:extLst>
          </p:cNvPr>
          <p:cNvSpPr/>
          <p:nvPr/>
        </p:nvSpPr>
        <p:spPr>
          <a:xfrm>
            <a:off x="3328940" y="3366055"/>
            <a:ext cx="2977757" cy="1139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rgbClr val="333333"/>
                </a:solidFill>
                <a:latin typeface="Helvetica" panose="020B0604020202020204" pitchFamily="34" charset="0"/>
                <a:ea typeface="Calibri" panose="020F0502020204030204" pitchFamily="34" charset="0"/>
              </a:rPr>
              <a:t>g</a:t>
            </a:r>
            <a:r>
              <a:rPr lang="en-US">
                <a:solidFill>
                  <a:srgbClr val="333333"/>
                </a:solidFill>
                <a:latin typeface="Helvetica" panose="020B0604020202020204" pitchFamily="34" charset="0"/>
                <a:ea typeface="Calibri" panose="020F0502020204030204" pitchFamily="34" charset="0"/>
              </a:rPr>
              <a:t>ây tổn hại cho hệ thần kinh, hệ tuần hoàn, thậm chí gây chết người</a:t>
            </a:r>
            <a:endParaRPr lang="en-US"/>
          </a:p>
        </p:txBody>
      </p:sp>
      <p:sp>
        <p:nvSpPr>
          <p:cNvPr id="10" name="Hình chữ nhật: Góc Tròn 9">
            <a:extLst>
              <a:ext uri="{FF2B5EF4-FFF2-40B4-BE49-F238E27FC236}">
                <a16:creationId xmlns:a16="http://schemas.microsoft.com/office/drawing/2014/main" id="{917FAD7F-E8A8-4E63-81B2-B2FB89F73DF0}"/>
              </a:ext>
            </a:extLst>
          </p:cNvPr>
          <p:cNvSpPr/>
          <p:nvPr/>
        </p:nvSpPr>
        <p:spPr>
          <a:xfrm>
            <a:off x="1757235" y="5194852"/>
            <a:ext cx="2849218" cy="1139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33333"/>
                </a:solidFill>
                <a:latin typeface="Helvetica" panose="020B0604020202020204" pitchFamily="34" charset="0"/>
                <a:ea typeface="Calibri" panose="020F0502020204030204" pitchFamily="34" charset="0"/>
              </a:rPr>
              <a:t>làm giảm vận động của cơ, khớp, khiến cơ thể phát triển không bình thường</a:t>
            </a:r>
            <a:endParaRPr lang="en-US"/>
          </a:p>
        </p:txBody>
      </p:sp>
      <p:cxnSp>
        <p:nvCxnSpPr>
          <p:cNvPr id="12" name="Đường kết nối Mũi tên Thẳng 11">
            <a:extLst>
              <a:ext uri="{FF2B5EF4-FFF2-40B4-BE49-F238E27FC236}">
                <a16:creationId xmlns:a16="http://schemas.microsoft.com/office/drawing/2014/main" id="{67672DAA-63D4-4022-A8BD-F945AD63CF05}"/>
              </a:ext>
            </a:extLst>
          </p:cNvPr>
          <p:cNvCxnSpPr>
            <a:cxnSpLocks/>
            <a:stCxn id="4" idx="3"/>
            <a:endCxn id="9" idx="1"/>
          </p:cNvCxnSpPr>
          <p:nvPr/>
        </p:nvCxnSpPr>
        <p:spPr>
          <a:xfrm>
            <a:off x="3034749" y="3922644"/>
            <a:ext cx="294191" cy="1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Đường kết nối Mũi tên Thẳng 13">
            <a:extLst>
              <a:ext uri="{FF2B5EF4-FFF2-40B4-BE49-F238E27FC236}">
                <a16:creationId xmlns:a16="http://schemas.microsoft.com/office/drawing/2014/main" id="{94519483-3A34-49A4-9FFD-78AF4EE4A228}"/>
              </a:ext>
            </a:extLst>
          </p:cNvPr>
          <p:cNvCxnSpPr>
            <a:cxnSpLocks/>
            <a:stCxn id="4" idx="2"/>
            <a:endCxn id="10" idx="0"/>
          </p:cNvCxnSpPr>
          <p:nvPr/>
        </p:nvCxnSpPr>
        <p:spPr>
          <a:xfrm>
            <a:off x="2398643" y="4558748"/>
            <a:ext cx="783201" cy="6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4" descr="giai-ma-chat-cam-9.jpg">
            <a:extLst>
              <a:ext uri="{FF2B5EF4-FFF2-40B4-BE49-F238E27FC236}">
                <a16:creationId xmlns:a16="http://schemas.microsoft.com/office/drawing/2014/main" id="{6853BA4D-FB7E-480C-BC6B-F989A6867164}"/>
              </a:ext>
            </a:extLst>
          </p:cNvPr>
          <p:cNvPicPr>
            <a:picLocks noChangeAspect="1"/>
          </p:cNvPicPr>
          <p:nvPr/>
        </p:nvPicPr>
        <p:blipFill>
          <a:blip r:embed="rId2" cstate="print"/>
          <a:stretch>
            <a:fillRect/>
          </a:stretch>
        </p:blipFill>
        <p:spPr>
          <a:xfrm>
            <a:off x="6443200" y="1192696"/>
            <a:ext cx="4208905" cy="2729948"/>
          </a:xfrm>
          <a:prstGeom prst="rect">
            <a:avLst/>
          </a:prstGeom>
        </p:spPr>
      </p:pic>
    </p:spTree>
    <p:extLst>
      <p:ext uri="{BB962C8B-B14F-4D97-AF65-F5344CB8AC3E}">
        <p14:creationId xmlns:p14="http://schemas.microsoft.com/office/powerpoint/2010/main" val="24478802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BD4BB1-569D-442F-9286-E7BAB848D44D}"/>
              </a:ext>
            </a:extLst>
          </p:cNvPr>
          <p:cNvSpPr>
            <a:spLocks noGrp="1"/>
          </p:cNvSpPr>
          <p:nvPr>
            <p:ph type="title"/>
          </p:nvPr>
        </p:nvSpPr>
        <p:spPr>
          <a:xfrm>
            <a:off x="1683026" y="213692"/>
            <a:ext cx="2949178" cy="448916"/>
          </a:xfrm>
        </p:spPr>
        <p:txBody>
          <a:bodyPr>
            <a:noAutofit/>
          </a:bodyPr>
          <a:lstStyle/>
          <a:p>
            <a:r>
              <a:rPr lang="vi-VN" sz="3200"/>
              <a:t>Cơ chế</a:t>
            </a:r>
            <a:endParaRPr lang="en-US" sz="3200"/>
          </a:p>
        </p:txBody>
      </p:sp>
      <p:pic>
        <p:nvPicPr>
          <p:cNvPr id="6" name="Chỗ dành sẵn cho Nội dung 5">
            <a:extLst>
              <a:ext uri="{FF2B5EF4-FFF2-40B4-BE49-F238E27FC236}">
                <a16:creationId xmlns:a16="http://schemas.microsoft.com/office/drawing/2014/main" id="{72E52D55-8315-436B-B5B4-E330BCDA95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440" y="980728"/>
            <a:ext cx="9144000" cy="5227983"/>
          </a:xfrm>
        </p:spPr>
      </p:pic>
    </p:spTree>
    <p:extLst>
      <p:ext uri="{BB962C8B-B14F-4D97-AF65-F5344CB8AC3E}">
        <p14:creationId xmlns:p14="http://schemas.microsoft.com/office/powerpoint/2010/main" val="4144118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Hộp Văn bản 5">
            <a:extLst>
              <a:ext uri="{FF2B5EF4-FFF2-40B4-BE49-F238E27FC236}">
                <a16:creationId xmlns:a16="http://schemas.microsoft.com/office/drawing/2014/main" id="{5CA9D3DC-5BFA-4203-8FAE-5BB1026B9B4D}"/>
              </a:ext>
            </a:extLst>
          </p:cNvPr>
          <p:cNvGraphicFramePr/>
          <p:nvPr/>
        </p:nvGraphicFramePr>
        <p:xfrm>
          <a:off x="1415480" y="404664"/>
          <a:ext cx="8706678" cy="5625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1613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hỗ dành sẵn cho Nội dung 9" descr="Ảnh có chứa văn bản&#10;&#10;Mô tả được tạo tự động">
            <a:extLst>
              <a:ext uri="{FF2B5EF4-FFF2-40B4-BE49-F238E27FC236}">
                <a16:creationId xmlns:a16="http://schemas.microsoft.com/office/drawing/2014/main" id="{E0843937-3FE8-44B3-9F2A-4BD6719744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71464" y="404664"/>
            <a:ext cx="9144000" cy="5744817"/>
          </a:xfrm>
        </p:spPr>
      </p:pic>
    </p:spTree>
    <p:extLst>
      <p:ext uri="{BB962C8B-B14F-4D97-AF65-F5344CB8AC3E}">
        <p14:creationId xmlns:p14="http://schemas.microsoft.com/office/powerpoint/2010/main" val="40084185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6992-F1D3-4B4A-A522-2C118D10B8DD}"/>
              </a:ext>
            </a:extLst>
          </p:cNvPr>
          <p:cNvSpPr>
            <a:spLocks noGrp="1"/>
          </p:cNvSpPr>
          <p:nvPr>
            <p:ph type="ctrTitle"/>
          </p:nvPr>
        </p:nvSpPr>
        <p:spPr/>
        <p:txBody>
          <a:bodyPr/>
          <a:lstStyle/>
          <a:p>
            <a:r>
              <a:rPr lang="en-US" dirty="0"/>
              <a:t>MỘT SỐ KHÍA CẠNH BIỂU HIỆN </a:t>
            </a:r>
            <a:br>
              <a:rPr lang="en-US" dirty="0"/>
            </a:br>
            <a:r>
              <a:rPr lang="en-US" dirty="0"/>
              <a:t>CỦA ĐẠO ĐỨC KINH DOANH</a:t>
            </a:r>
          </a:p>
        </p:txBody>
      </p:sp>
      <p:sp>
        <p:nvSpPr>
          <p:cNvPr id="3" name="Subtitle 2">
            <a:extLst>
              <a:ext uri="{FF2B5EF4-FFF2-40B4-BE49-F238E27FC236}">
                <a16:creationId xmlns:a16="http://schemas.microsoft.com/office/drawing/2014/main" id="{3D37F70E-EEF8-431D-8132-73A826137F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473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19336" y="319088"/>
            <a:ext cx="12072664" cy="563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100" b="1" dirty="0">
                <a:solidFill>
                  <a:srgbClr val="FF0000"/>
                </a:solidFill>
                <a:latin typeface="+mj-lt"/>
              </a:rPr>
              <a:t>ĐẠO ĐỨC KINH DOANH TRONG QUẢN TRỊ NGUỒN NHÂN LỰC</a:t>
            </a:r>
          </a:p>
        </p:txBody>
      </p:sp>
      <p:graphicFrame>
        <p:nvGraphicFramePr>
          <p:cNvPr id="5" name="Diagram 4">
            <a:extLst>
              <a:ext uri="{FF2B5EF4-FFF2-40B4-BE49-F238E27FC236}">
                <a16:creationId xmlns:a16="http://schemas.microsoft.com/office/drawing/2014/main" id="{A3280365-DA26-4705-81A9-C013DDDCB783}"/>
              </a:ext>
            </a:extLst>
          </p:cNvPr>
          <p:cNvGraphicFramePr/>
          <p:nvPr/>
        </p:nvGraphicFramePr>
        <p:xfrm>
          <a:off x="609600" y="1301617"/>
          <a:ext cx="10972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1ACE2249-988B-F44E-9048-81270CB9C516}" type="slidenum">
              <a:rPr lang="en-US" smtClean="0"/>
              <a:pPr>
                <a:defRPr/>
              </a:pPr>
              <a:t>46</a:t>
            </a:fld>
            <a:endParaRPr lang="en-US"/>
          </a:p>
        </p:txBody>
      </p:sp>
    </p:spTree>
    <p:extLst>
      <p:ext uri="{BB962C8B-B14F-4D97-AF65-F5344CB8AC3E}">
        <p14:creationId xmlns:p14="http://schemas.microsoft.com/office/powerpoint/2010/main" val="25586408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BD1F-01BB-4388-9B43-25AD8DF84615}"/>
              </a:ext>
            </a:extLst>
          </p:cNvPr>
          <p:cNvSpPr>
            <a:spLocks noGrp="1"/>
          </p:cNvSpPr>
          <p:nvPr>
            <p:ph type="title"/>
          </p:nvPr>
        </p:nvSpPr>
        <p:spPr>
          <a:xfrm>
            <a:off x="119336" y="44624"/>
            <a:ext cx="12072664"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a16="http://schemas.microsoft.com/office/drawing/2014/main" id="{DC6C7D62-A545-41FB-B1D3-03C9C1AA6431}"/>
              </a:ext>
            </a:extLst>
          </p:cNvPr>
          <p:cNvSpPr>
            <a:spLocks noGrp="1"/>
          </p:cNvSpPr>
          <p:nvPr>
            <p:ph idx="1"/>
          </p:nvPr>
        </p:nvSpPr>
        <p:spPr/>
        <p:txBody>
          <a:bodyPr>
            <a:normAutofit/>
          </a:bodyPr>
          <a:lstStyle/>
          <a:p>
            <a:pPr marL="0" indent="0">
              <a:lnSpc>
                <a:spcPct val="150000"/>
              </a:lnSpc>
              <a:buNone/>
            </a:pPr>
            <a:r>
              <a:rPr lang="vi-VN" sz="2800" b="1" dirty="0">
                <a:effectLst/>
                <a:latin typeface="+mn-lt"/>
              </a:rPr>
              <a:t>Trong hoạt động tuyển dụng và bổ nhiệm nhân sự</a:t>
            </a:r>
            <a:r>
              <a:rPr lang="en-US" sz="2800" b="1" dirty="0">
                <a:effectLst/>
                <a:latin typeface="+mn-lt"/>
              </a:rPr>
              <a:t>:</a:t>
            </a:r>
            <a:r>
              <a:rPr lang="vi-VN" sz="2800" b="1" dirty="0">
                <a:effectLst/>
                <a:latin typeface="+mn-lt"/>
              </a:rPr>
              <a:t> </a:t>
            </a:r>
            <a:endParaRPr lang="en-US" sz="2800" b="1" dirty="0">
              <a:effectLst/>
              <a:latin typeface="+mn-lt"/>
            </a:endParaRPr>
          </a:p>
          <a:p>
            <a:pPr>
              <a:lnSpc>
                <a:spcPct val="150000"/>
              </a:lnSpc>
            </a:pPr>
            <a:r>
              <a:rPr lang="en-US" sz="2800" dirty="0" err="1">
                <a:effectLst/>
                <a:latin typeface="+mn-lt"/>
              </a:rPr>
              <a:t>Thường</a:t>
            </a:r>
            <a:r>
              <a:rPr lang="vi-VN" sz="2800" dirty="0">
                <a:effectLst/>
                <a:latin typeface="+mn-lt"/>
              </a:rPr>
              <a:t> xuất hiện một vấn đề đạo đức, đó là tình trạng phân biệt đối xử. Phân biệt đối xử là việc không cho</a:t>
            </a:r>
            <a:r>
              <a:rPr lang="en-US" sz="2800" dirty="0">
                <a:effectLst/>
                <a:latin typeface="+mn-lt"/>
              </a:rPr>
              <a:t> </a:t>
            </a:r>
            <a:r>
              <a:rPr lang="vi-VN" sz="2800" dirty="0">
                <a:effectLst/>
                <a:latin typeface="+mn-lt"/>
              </a:rPr>
              <a:t>phép của một người nào đó được hưởng những lợi ích nhất định xuất phát từ định kiếnvề phân biệt. Biểu hiện ở phân biệt chủng tộc, giới tính, tôn giáo, địa phương, vùng</a:t>
            </a:r>
            <a:r>
              <a:rPr lang="en-US" sz="2800" dirty="0">
                <a:effectLst/>
                <a:latin typeface="+mn-lt"/>
              </a:rPr>
              <a:t> </a:t>
            </a:r>
            <a:r>
              <a:rPr lang="vi-VN" sz="2800" dirty="0">
                <a:effectLst/>
                <a:latin typeface="+mn-lt"/>
              </a:rPr>
              <a:t>văn hoá, tuổi tác</a:t>
            </a:r>
            <a:r>
              <a:rPr lang="vi-VN" sz="2800" dirty="0">
                <a:latin typeface="+mn-lt"/>
              </a:rPr>
              <a:t> </a:t>
            </a:r>
            <a:endParaRPr lang="en-US" sz="2800" dirty="0">
              <a:latin typeface="+mn-lt"/>
            </a:endParaRPr>
          </a:p>
          <a:p>
            <a:pPr>
              <a:lnSpc>
                <a:spcPct val="150000"/>
              </a:lnSpc>
            </a:pPr>
            <a:r>
              <a:rPr lang="en-US" sz="2800" dirty="0">
                <a:effectLst/>
                <a:latin typeface="+mn-lt"/>
              </a:rPr>
              <a:t>T</a:t>
            </a:r>
            <a:r>
              <a:rPr lang="vi-VN" sz="2800" dirty="0">
                <a:effectLst/>
                <a:latin typeface="+mn-lt"/>
              </a:rPr>
              <a:t>ôn trọng quyền riêng tư cá nhân</a:t>
            </a:r>
            <a:r>
              <a:rPr lang="vi-VN" sz="2800" dirty="0">
                <a:latin typeface="+mn-lt"/>
              </a:rPr>
              <a:t> </a:t>
            </a:r>
            <a:endParaRPr lang="en-US" sz="2800" dirty="0">
              <a:latin typeface="+mn-lt"/>
            </a:endParaRPr>
          </a:p>
        </p:txBody>
      </p:sp>
      <p:sp>
        <p:nvSpPr>
          <p:cNvPr id="4" name="Slide Number Placeholder 3">
            <a:extLst>
              <a:ext uri="{FF2B5EF4-FFF2-40B4-BE49-F238E27FC236}">
                <a16:creationId xmlns:a16="http://schemas.microsoft.com/office/drawing/2014/main" id="{A2478608-C1D4-47C6-9CE3-B2D55FFDE770}"/>
              </a:ext>
            </a:extLst>
          </p:cNvPr>
          <p:cNvSpPr>
            <a:spLocks noGrp="1"/>
          </p:cNvSpPr>
          <p:nvPr>
            <p:ph type="sldNum" sz="quarter" idx="4"/>
          </p:nvPr>
        </p:nvSpPr>
        <p:spPr/>
        <p:txBody>
          <a:bodyPr/>
          <a:lstStyle/>
          <a:p>
            <a:fld id="{A70E8B96-6C17-404C-B209-86071FBA2009}" type="slidenum">
              <a:rPr lang="en-GB" smtClean="0"/>
              <a:pPr/>
              <a:t>47</a:t>
            </a:fld>
            <a:endParaRPr lang="en-GB"/>
          </a:p>
        </p:txBody>
      </p:sp>
      <p:sp>
        <p:nvSpPr>
          <p:cNvPr id="6" name="Footer Placeholder 5">
            <a:extLst>
              <a:ext uri="{FF2B5EF4-FFF2-40B4-BE49-F238E27FC236}">
                <a16:creationId xmlns:a16="http://schemas.microsoft.com/office/drawing/2014/main" id="{A15E789C-B947-4161-B3F1-FB510F19FCC9}"/>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66411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E07F-ACD3-48CD-8948-16F8817D9E56}"/>
              </a:ext>
            </a:extLst>
          </p:cNvPr>
          <p:cNvSpPr>
            <a:spLocks noGrp="1"/>
          </p:cNvSpPr>
          <p:nvPr>
            <p:ph type="title"/>
          </p:nvPr>
        </p:nvSpPr>
        <p:spPr>
          <a:xfrm>
            <a:off x="47328" y="44624"/>
            <a:ext cx="12144672"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a16="http://schemas.microsoft.com/office/drawing/2014/main" id="{81ECEDB3-8320-44D5-9E54-59517B2C1E77}"/>
              </a:ext>
            </a:extLst>
          </p:cNvPr>
          <p:cNvSpPr>
            <a:spLocks noGrp="1"/>
          </p:cNvSpPr>
          <p:nvPr>
            <p:ph idx="1"/>
          </p:nvPr>
        </p:nvSpPr>
        <p:spPr/>
        <p:txBody>
          <a:bodyPr/>
          <a:lstStyle/>
          <a:p>
            <a:pPr marL="0" indent="0">
              <a:buNone/>
            </a:pPr>
            <a:r>
              <a:rPr lang="en-US" b="1" dirty="0" err="1">
                <a:effectLst/>
              </a:rPr>
              <a:t>Trong</a:t>
            </a:r>
            <a:r>
              <a:rPr lang="en-US" b="1" dirty="0">
                <a:effectLst/>
              </a:rPr>
              <a:t> </a:t>
            </a:r>
            <a:r>
              <a:rPr lang="en-US" b="1" dirty="0" err="1">
                <a:effectLst/>
              </a:rPr>
              <a:t>đánh</a:t>
            </a:r>
            <a:r>
              <a:rPr lang="en-US" b="1" dirty="0">
                <a:effectLst/>
              </a:rPr>
              <a:t> </a:t>
            </a:r>
            <a:r>
              <a:rPr lang="en-US" b="1" dirty="0" err="1">
                <a:effectLst/>
              </a:rPr>
              <a:t>giá</a:t>
            </a:r>
            <a:r>
              <a:rPr lang="en-US" b="1" dirty="0">
                <a:effectLst/>
              </a:rPr>
              <a:t> </a:t>
            </a:r>
            <a:r>
              <a:rPr lang="en-US" b="1" dirty="0" err="1">
                <a:effectLst/>
              </a:rPr>
              <a:t>nhân</a:t>
            </a:r>
            <a:r>
              <a:rPr lang="en-US" b="1" dirty="0">
                <a:effectLst/>
              </a:rPr>
              <a:t> </a:t>
            </a:r>
            <a:r>
              <a:rPr lang="en-US" b="1" dirty="0" err="1">
                <a:effectLst/>
              </a:rPr>
              <a:t>lực</a:t>
            </a:r>
            <a:r>
              <a:rPr lang="en-US" b="1" dirty="0">
                <a:effectLst/>
              </a:rPr>
              <a:t>:</a:t>
            </a:r>
          </a:p>
          <a:p>
            <a:r>
              <a:rPr lang="en-US" sz="3200" dirty="0">
                <a:effectLst/>
              </a:rPr>
              <a:t>K</a:t>
            </a:r>
            <a:r>
              <a:rPr lang="vi-VN" sz="3200" dirty="0">
                <a:effectLst/>
              </a:rPr>
              <a:t>hông được đánh giá người lao động trên cơ sở định kiến. </a:t>
            </a:r>
            <a:endParaRPr lang="en-US" sz="3200" dirty="0">
              <a:effectLst/>
            </a:endParaRPr>
          </a:p>
          <a:p>
            <a:r>
              <a:rPr lang="en-US" sz="3200" dirty="0">
                <a:effectLst/>
              </a:rPr>
              <a:t>Đ</a:t>
            </a:r>
            <a:r>
              <a:rPr lang="vi-VN" sz="3200" dirty="0">
                <a:effectLst/>
              </a:rPr>
              <a:t>ánh giá người lao</a:t>
            </a:r>
            <a:r>
              <a:rPr lang="en-US" sz="3200" dirty="0">
                <a:effectLst/>
              </a:rPr>
              <a:t> </a:t>
            </a:r>
            <a:r>
              <a:rPr lang="vi-VN" sz="3200" dirty="0">
                <a:effectLst/>
              </a:rPr>
              <a:t>động trên cơ sở họ thuộc một nhóm người nào đó hơn là đặc điểm của cá nhân đó</a:t>
            </a:r>
            <a:r>
              <a:rPr lang="vi-VN" sz="3200" dirty="0"/>
              <a:t> </a:t>
            </a:r>
            <a:br>
              <a:rPr lang="vi-VN" dirty="0"/>
            </a:br>
            <a:endParaRPr lang="en-US" dirty="0"/>
          </a:p>
        </p:txBody>
      </p:sp>
      <p:sp>
        <p:nvSpPr>
          <p:cNvPr id="4" name="Slide Number Placeholder 3">
            <a:extLst>
              <a:ext uri="{FF2B5EF4-FFF2-40B4-BE49-F238E27FC236}">
                <a16:creationId xmlns:a16="http://schemas.microsoft.com/office/drawing/2014/main" id="{6C9A6561-E607-4ED3-B0AD-6951C4E227C7}"/>
              </a:ext>
            </a:extLst>
          </p:cNvPr>
          <p:cNvSpPr>
            <a:spLocks noGrp="1"/>
          </p:cNvSpPr>
          <p:nvPr>
            <p:ph type="sldNum" sz="quarter" idx="4"/>
          </p:nvPr>
        </p:nvSpPr>
        <p:spPr/>
        <p:txBody>
          <a:bodyPr/>
          <a:lstStyle/>
          <a:p>
            <a:fld id="{A70E8B96-6C17-404C-B209-86071FBA2009}" type="slidenum">
              <a:rPr lang="en-GB" smtClean="0"/>
              <a:pPr/>
              <a:t>48</a:t>
            </a:fld>
            <a:endParaRPr lang="en-GB"/>
          </a:p>
        </p:txBody>
      </p:sp>
      <p:sp>
        <p:nvSpPr>
          <p:cNvPr id="6" name="Footer Placeholder 5">
            <a:extLst>
              <a:ext uri="{FF2B5EF4-FFF2-40B4-BE49-F238E27FC236}">
                <a16:creationId xmlns:a16="http://schemas.microsoft.com/office/drawing/2014/main" id="{A9E9ED82-FA40-4700-A7DA-1D47FAB0B3F2}"/>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18359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3372-65B1-4EA5-AB8D-65607E2C5914}"/>
              </a:ext>
            </a:extLst>
          </p:cNvPr>
          <p:cNvSpPr>
            <a:spLocks noGrp="1"/>
          </p:cNvSpPr>
          <p:nvPr>
            <p:ph type="title"/>
          </p:nvPr>
        </p:nvSpPr>
        <p:spPr>
          <a:xfrm>
            <a:off x="0" y="44624"/>
            <a:ext cx="12192000"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a16="http://schemas.microsoft.com/office/drawing/2014/main" id="{27494081-4CAB-4A6A-8031-9D5C8728C090}"/>
              </a:ext>
            </a:extLst>
          </p:cNvPr>
          <p:cNvSpPr>
            <a:spLocks noGrp="1"/>
          </p:cNvSpPr>
          <p:nvPr>
            <p:ph idx="1"/>
          </p:nvPr>
        </p:nvSpPr>
        <p:spPr>
          <a:xfrm>
            <a:off x="407368" y="1128065"/>
            <a:ext cx="12072664" cy="5112568"/>
          </a:xfrm>
        </p:spPr>
        <p:txBody>
          <a:bodyPr>
            <a:noAutofit/>
          </a:bodyPr>
          <a:lstStyle/>
          <a:p>
            <a:pPr marL="0" indent="0">
              <a:buNone/>
            </a:pPr>
            <a:r>
              <a:rPr lang="en-US" sz="2300" b="1" dirty="0" err="1">
                <a:latin typeface="+mn-lt"/>
              </a:rPr>
              <a:t>Bảo</a:t>
            </a:r>
            <a:r>
              <a:rPr lang="en-US" sz="2300" b="1" dirty="0">
                <a:latin typeface="+mn-lt"/>
              </a:rPr>
              <a:t> </a:t>
            </a:r>
            <a:r>
              <a:rPr lang="en-US" sz="2300" b="1" dirty="0" err="1">
                <a:latin typeface="+mn-lt"/>
              </a:rPr>
              <a:t>vệ</a:t>
            </a:r>
            <a:r>
              <a:rPr lang="en-US" sz="2300" b="1" dirty="0">
                <a:latin typeface="+mn-lt"/>
              </a:rPr>
              <a:t> </a:t>
            </a:r>
            <a:r>
              <a:rPr lang="en-US" sz="2300" b="1" dirty="0" err="1">
                <a:latin typeface="+mn-lt"/>
              </a:rPr>
              <a:t>người</a:t>
            </a:r>
            <a:r>
              <a:rPr lang="en-US" sz="2300" b="1" dirty="0">
                <a:latin typeface="+mn-lt"/>
              </a:rPr>
              <a:t> lao </a:t>
            </a:r>
            <a:r>
              <a:rPr lang="en-US" sz="2300" b="1" dirty="0" err="1">
                <a:latin typeface="+mn-lt"/>
              </a:rPr>
              <a:t>động</a:t>
            </a:r>
            <a:r>
              <a:rPr lang="en-US" sz="2300" b="1" dirty="0">
                <a:latin typeface="+mn-lt"/>
              </a:rPr>
              <a:t>:</a:t>
            </a:r>
          </a:p>
          <a:p>
            <a:pPr marL="0" indent="0">
              <a:buNone/>
            </a:pPr>
            <a:r>
              <a:rPr lang="en-US" sz="2300" b="1" dirty="0">
                <a:solidFill>
                  <a:srgbClr val="FF0000"/>
                </a:solidFill>
                <a:effectLst/>
                <a:latin typeface="+mn-lt"/>
              </a:rPr>
              <a:t>N</a:t>
            </a:r>
            <a:r>
              <a:rPr lang="vi-VN" sz="2300" b="1" dirty="0">
                <a:solidFill>
                  <a:srgbClr val="FF0000"/>
                </a:solidFill>
                <a:effectLst/>
                <a:latin typeface="+mn-lt"/>
              </a:rPr>
              <a:t>gười quản lý sẽ bị quy trách nhiệm vô đạo đức </a:t>
            </a:r>
            <a:r>
              <a:rPr lang="vi-VN" sz="2300" dirty="0">
                <a:effectLst/>
                <a:latin typeface="+mn-lt"/>
              </a:rPr>
              <a:t>trong các trường hợp dưới đây:</a:t>
            </a:r>
            <a:br>
              <a:rPr lang="vi-VN" sz="2300" dirty="0">
                <a:effectLst/>
                <a:latin typeface="+mn-lt"/>
              </a:rPr>
            </a:br>
            <a:r>
              <a:rPr lang="vi-VN" sz="2300" dirty="0">
                <a:effectLst/>
                <a:latin typeface="+mn-lt"/>
              </a:rPr>
              <a:t>• Không trang bị đầy đủ các trang thiết bị an toàn lao động cho người lao động, cố</a:t>
            </a:r>
            <a:br>
              <a:rPr lang="vi-VN" sz="2300" dirty="0">
                <a:effectLst/>
                <a:latin typeface="+mn-lt"/>
              </a:rPr>
            </a:br>
            <a:r>
              <a:rPr lang="vi-VN" sz="2300" dirty="0">
                <a:effectLst/>
                <a:latin typeface="+mn-lt"/>
              </a:rPr>
              <a:t>tình duy trì các điều kiện nguy hiểm và không đảm bảo sức khỏe tại nơi làm việc.</a:t>
            </a:r>
            <a:br>
              <a:rPr lang="vi-VN" sz="2300" dirty="0">
                <a:effectLst/>
                <a:latin typeface="+mn-lt"/>
              </a:rPr>
            </a:br>
            <a:r>
              <a:rPr lang="vi-VN" sz="2300" dirty="0">
                <a:effectLst/>
                <a:latin typeface="+mn-lt"/>
              </a:rPr>
              <a:t>• Che dấu thông tin về mối nguy hiểm của công việc, làm ngơ trước một vụ việc có</a:t>
            </a:r>
            <a:br>
              <a:rPr lang="vi-VN" sz="2300" dirty="0">
                <a:effectLst/>
                <a:latin typeface="+mn-lt"/>
              </a:rPr>
            </a:br>
            <a:r>
              <a:rPr lang="vi-VN" sz="2300" dirty="0">
                <a:effectLst/>
                <a:latin typeface="+mn-lt"/>
              </a:rPr>
              <a:t>thể dự đoán được và có thể phòng ngừa được.</a:t>
            </a:r>
            <a:br>
              <a:rPr lang="vi-VN" sz="2300" dirty="0">
                <a:effectLst/>
                <a:latin typeface="+mn-lt"/>
              </a:rPr>
            </a:br>
            <a:r>
              <a:rPr lang="vi-VN" sz="2300" dirty="0">
                <a:effectLst/>
                <a:latin typeface="+mn-lt"/>
              </a:rPr>
              <a:t>• Bắt buộc người lao động thực hiện những công việc nguy hiểm mà không cho phép</a:t>
            </a:r>
            <a:br>
              <a:rPr lang="vi-VN" sz="2300" dirty="0">
                <a:effectLst/>
                <a:latin typeface="+mn-lt"/>
              </a:rPr>
            </a:br>
            <a:r>
              <a:rPr lang="vi-VN" sz="2300" dirty="0">
                <a:effectLst/>
                <a:latin typeface="+mn-lt"/>
              </a:rPr>
              <a:t>họ có cơ hội từ chối, bất chấp thể trạng, bất chấp khả năng và năng lực của họ.</a:t>
            </a:r>
            <a:br>
              <a:rPr lang="vi-VN" sz="2300" dirty="0">
                <a:effectLst/>
                <a:latin typeface="+mn-lt"/>
              </a:rPr>
            </a:br>
            <a:r>
              <a:rPr lang="vi-VN" sz="2300" dirty="0">
                <a:effectLst/>
                <a:latin typeface="+mn-lt"/>
              </a:rPr>
              <a:t>• Không phổ biến kỹ lưỡng các quy trình, quy phạm sản xuất và an toàn lao động</a:t>
            </a:r>
            <a:br>
              <a:rPr lang="vi-VN" sz="2300" dirty="0">
                <a:effectLst/>
                <a:latin typeface="+mn-lt"/>
              </a:rPr>
            </a:br>
            <a:r>
              <a:rPr lang="vi-VN" sz="2300" dirty="0">
                <a:effectLst/>
                <a:latin typeface="+mn-lt"/>
              </a:rPr>
              <a:t>cho người lao động.</a:t>
            </a:r>
            <a:br>
              <a:rPr lang="vi-VN" sz="2300" dirty="0">
                <a:effectLst/>
                <a:latin typeface="+mn-lt"/>
              </a:rPr>
            </a:br>
            <a:r>
              <a:rPr lang="vi-VN" sz="2300" dirty="0">
                <a:effectLst/>
                <a:latin typeface="+mn-lt"/>
              </a:rPr>
              <a:t>• Không thường xuyên kiểm tra các thiết bị an toàn lao động để đề ra các biện pháp</a:t>
            </a:r>
            <a:br>
              <a:rPr lang="vi-VN" sz="2300" dirty="0">
                <a:effectLst/>
                <a:latin typeface="+mn-lt"/>
              </a:rPr>
            </a:br>
            <a:r>
              <a:rPr lang="vi-VN" sz="2300" dirty="0">
                <a:effectLst/>
                <a:latin typeface="+mn-lt"/>
              </a:rPr>
              <a:t>khắc phục.</a:t>
            </a:r>
            <a:br>
              <a:rPr lang="vi-VN" sz="2300" dirty="0">
                <a:effectLst/>
                <a:latin typeface="+mn-lt"/>
              </a:rPr>
            </a:br>
            <a:r>
              <a:rPr lang="vi-VN" sz="2300" dirty="0">
                <a:effectLst/>
                <a:latin typeface="+mn-lt"/>
              </a:rPr>
              <a:t>• Không thực hiện các biện pháp chăm sóc y tế và bảo hiểm.</a:t>
            </a:r>
            <a:br>
              <a:rPr lang="vi-VN" sz="2300" dirty="0">
                <a:effectLst/>
                <a:latin typeface="+mn-lt"/>
              </a:rPr>
            </a:br>
            <a:r>
              <a:rPr lang="vi-VN" sz="2300" dirty="0">
                <a:effectLst/>
                <a:latin typeface="+mn-lt"/>
              </a:rPr>
              <a:t>• Không tuân thủ các quy định của ngành, quốc gia, quốc tế và các tiêu chuẩn an</a:t>
            </a:r>
            <a:br>
              <a:rPr lang="vi-VN" sz="2300" dirty="0">
                <a:effectLst/>
                <a:latin typeface="+mn-lt"/>
              </a:rPr>
            </a:br>
            <a:r>
              <a:rPr lang="vi-VN" sz="2300" dirty="0">
                <a:effectLst/>
                <a:latin typeface="+mn-lt"/>
              </a:rPr>
              <a:t>toàn</a:t>
            </a:r>
            <a:r>
              <a:rPr lang="vi-VN" sz="2300" dirty="0">
                <a:latin typeface="+mn-lt"/>
              </a:rPr>
              <a:t> </a:t>
            </a:r>
            <a:br>
              <a:rPr lang="vi-VN" sz="2300" dirty="0">
                <a:latin typeface="+mn-lt"/>
              </a:rPr>
            </a:br>
            <a:endParaRPr lang="en-US" sz="2300" dirty="0">
              <a:latin typeface="+mn-lt"/>
            </a:endParaRPr>
          </a:p>
        </p:txBody>
      </p:sp>
      <p:sp>
        <p:nvSpPr>
          <p:cNvPr id="4" name="Slide Number Placeholder 3">
            <a:extLst>
              <a:ext uri="{FF2B5EF4-FFF2-40B4-BE49-F238E27FC236}">
                <a16:creationId xmlns:a16="http://schemas.microsoft.com/office/drawing/2014/main" id="{83BC4C94-2613-428A-BA16-7F9B6732BBBA}"/>
              </a:ext>
            </a:extLst>
          </p:cNvPr>
          <p:cNvSpPr>
            <a:spLocks noGrp="1"/>
          </p:cNvSpPr>
          <p:nvPr>
            <p:ph type="sldNum" sz="quarter" idx="4"/>
          </p:nvPr>
        </p:nvSpPr>
        <p:spPr/>
        <p:txBody>
          <a:bodyPr/>
          <a:lstStyle/>
          <a:p>
            <a:fld id="{A70E8B96-6C17-404C-B209-86071FBA2009}" type="slidenum">
              <a:rPr lang="en-GB" smtClean="0"/>
              <a:pPr/>
              <a:t>49</a:t>
            </a:fld>
            <a:endParaRPr lang="en-GB"/>
          </a:p>
        </p:txBody>
      </p:sp>
      <p:sp>
        <p:nvSpPr>
          <p:cNvPr id="6" name="Footer Placeholder 5">
            <a:extLst>
              <a:ext uri="{FF2B5EF4-FFF2-40B4-BE49-F238E27FC236}">
                <a16:creationId xmlns:a16="http://schemas.microsoft.com/office/drawing/2014/main" id="{37598A7D-C9A8-46EF-8D82-B2447F9D407C}"/>
              </a:ext>
            </a:extLst>
          </p:cNvPr>
          <p:cNvSpPr>
            <a:spLocks noGrp="1"/>
          </p:cNvSpPr>
          <p:nvPr>
            <p:ph type="ftr" sz="quarter" idx="3"/>
          </p:nvPr>
        </p:nvSpPr>
        <p:spPr/>
        <p:txBody>
          <a:bodyPr/>
          <a:lstStyle/>
          <a:p>
            <a:r>
              <a:rPr lang="en-GB" dirty="0"/>
              <a:t>VHKD</a:t>
            </a:r>
          </a:p>
        </p:txBody>
      </p:sp>
    </p:spTree>
    <p:extLst>
      <p:ext uri="{BB962C8B-B14F-4D97-AF65-F5344CB8AC3E}">
        <p14:creationId xmlns:p14="http://schemas.microsoft.com/office/powerpoint/2010/main" val="287304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609600" y="319088"/>
            <a:ext cx="10972800" cy="563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ĐẠO ĐỨC </a:t>
            </a:r>
          </a:p>
        </p:txBody>
      </p:sp>
      <p:sp>
        <p:nvSpPr>
          <p:cNvPr id="6146" name="Text Box 2"/>
          <p:cNvSpPr txBox="1">
            <a:spLocks noChangeArrowheads="1"/>
          </p:cNvSpPr>
          <p:nvPr/>
        </p:nvSpPr>
        <p:spPr bwMode="auto">
          <a:xfrm>
            <a:off x="609600" y="1447800"/>
            <a:ext cx="7502624"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b="1" dirty="0" err="1">
                <a:solidFill>
                  <a:schemeClr val="tx1"/>
                </a:solidFill>
                <a:latin typeface="Arial" charset="0"/>
              </a:rPr>
              <a:t>tập</a:t>
            </a:r>
            <a:r>
              <a:rPr lang="en-US" sz="2800" b="1" dirty="0">
                <a:solidFill>
                  <a:schemeClr val="tx1"/>
                </a:solidFill>
                <a:latin typeface="Arial" charset="0"/>
              </a:rPr>
              <a:t> </a:t>
            </a:r>
            <a:r>
              <a:rPr lang="en-US" sz="2800" b="1" dirty="0" err="1">
                <a:solidFill>
                  <a:schemeClr val="tx1"/>
                </a:solidFill>
                <a:latin typeface="Arial" charset="0"/>
              </a:rPr>
              <a:t>hợp</a:t>
            </a:r>
            <a:r>
              <a:rPr lang="en-US" sz="2800" b="1" dirty="0">
                <a:solidFill>
                  <a:schemeClr val="tx1"/>
                </a:solidFill>
                <a:latin typeface="Arial" charset="0"/>
              </a:rPr>
              <a:t> </a:t>
            </a:r>
            <a:r>
              <a:rPr lang="en-US" sz="2800" b="1" dirty="0" err="1">
                <a:solidFill>
                  <a:schemeClr val="tx1"/>
                </a:solidFill>
                <a:latin typeface="Arial" charset="0"/>
              </a:rPr>
              <a:t>các</a:t>
            </a:r>
            <a:r>
              <a:rPr lang="en-US" sz="2800" b="1" dirty="0">
                <a:solidFill>
                  <a:schemeClr val="tx1"/>
                </a:solidFill>
                <a:latin typeface="Arial" charset="0"/>
              </a:rPr>
              <a:t> </a:t>
            </a:r>
            <a:r>
              <a:rPr lang="en-US" sz="2800" b="1" dirty="0" err="1">
                <a:solidFill>
                  <a:schemeClr val="tx1"/>
                </a:solidFill>
                <a:latin typeface="Arial" charset="0"/>
              </a:rPr>
              <a:t>nguyên</a:t>
            </a:r>
            <a:r>
              <a:rPr lang="en-US" sz="2800" b="1" dirty="0">
                <a:solidFill>
                  <a:schemeClr val="tx1"/>
                </a:solidFill>
                <a:latin typeface="Arial" charset="0"/>
              </a:rPr>
              <a:t> </a:t>
            </a:r>
            <a:r>
              <a:rPr lang="en-US" sz="2800" b="1" dirty="0" err="1">
                <a:solidFill>
                  <a:schemeClr val="tx1"/>
                </a:solidFill>
                <a:latin typeface="Arial" charset="0"/>
              </a:rPr>
              <a:t>tắc</a:t>
            </a:r>
            <a:r>
              <a:rPr lang="en-US" sz="2800" b="1" dirty="0">
                <a:solidFill>
                  <a:schemeClr val="tx1"/>
                </a:solidFill>
                <a:latin typeface="Arial" charset="0"/>
              </a:rPr>
              <a:t>, </a:t>
            </a:r>
            <a:r>
              <a:rPr lang="en-US" sz="2800" b="1" dirty="0" err="1">
                <a:solidFill>
                  <a:schemeClr val="tx1"/>
                </a:solidFill>
                <a:latin typeface="Arial" charset="0"/>
              </a:rPr>
              <a:t>quy</a:t>
            </a:r>
            <a:r>
              <a:rPr lang="en-US" sz="2800" b="1" dirty="0">
                <a:solidFill>
                  <a:schemeClr val="tx1"/>
                </a:solidFill>
                <a:latin typeface="Arial" charset="0"/>
              </a:rPr>
              <a:t> </a:t>
            </a:r>
            <a:r>
              <a:rPr lang="en-US" sz="2800" b="1" dirty="0" err="1">
                <a:solidFill>
                  <a:schemeClr val="tx1"/>
                </a:solidFill>
                <a:latin typeface="Arial" charset="0"/>
              </a:rPr>
              <a:t>tắc</a:t>
            </a:r>
            <a:r>
              <a:rPr lang="en-US" sz="2800" b="1" dirty="0">
                <a:solidFill>
                  <a:schemeClr val="tx1"/>
                </a:solidFill>
                <a:latin typeface="Arial" charset="0"/>
              </a:rPr>
              <a:t>, </a:t>
            </a:r>
            <a:r>
              <a:rPr lang="en-US" sz="2800" b="1" dirty="0" err="1">
                <a:solidFill>
                  <a:schemeClr val="tx1"/>
                </a:solidFill>
                <a:latin typeface="Arial" charset="0"/>
              </a:rPr>
              <a:t>chuẩn</a:t>
            </a:r>
            <a:r>
              <a:rPr lang="en-US" sz="2800" b="1" dirty="0">
                <a:solidFill>
                  <a:schemeClr val="tx1"/>
                </a:solidFill>
                <a:latin typeface="Arial" charset="0"/>
              </a:rPr>
              <a:t> </a:t>
            </a:r>
            <a:r>
              <a:rPr lang="en-US" sz="2800" b="1" dirty="0" err="1">
                <a:solidFill>
                  <a:schemeClr val="tx1"/>
                </a:solidFill>
                <a:latin typeface="Arial" charset="0"/>
              </a:rPr>
              <a:t>mực</a:t>
            </a:r>
            <a:r>
              <a:rPr lang="en-US" sz="2800" b="1" dirty="0">
                <a:solidFill>
                  <a:schemeClr val="tx1"/>
                </a:solidFill>
                <a:latin typeface="Arial" charset="0"/>
              </a:rPr>
              <a:t> </a:t>
            </a:r>
            <a:r>
              <a:rPr lang="en-US" sz="2800" b="1" dirty="0" err="1">
                <a:solidFill>
                  <a:schemeClr val="tx1"/>
                </a:solidFill>
                <a:latin typeface="Arial" charset="0"/>
              </a:rPr>
              <a:t>xã</a:t>
            </a:r>
            <a:r>
              <a:rPr lang="en-US" sz="2800" b="1" dirty="0">
                <a:solidFill>
                  <a:schemeClr val="tx1"/>
                </a:solidFill>
                <a:latin typeface="Arial" charset="0"/>
              </a:rPr>
              <a:t> </a:t>
            </a:r>
            <a:r>
              <a:rPr lang="en-US" sz="2800" b="1" dirty="0" err="1">
                <a:solidFill>
                  <a:schemeClr val="tx1"/>
                </a:solidFill>
                <a:latin typeface="Arial" charset="0"/>
              </a:rPr>
              <a:t>hội</a:t>
            </a:r>
            <a:r>
              <a:rPr lang="en-US" sz="2800" dirty="0">
                <a:solidFill>
                  <a:schemeClr val="tx1"/>
                </a:solidFill>
                <a:latin typeface="Arial" charset="0"/>
              </a:rPr>
              <a:t> </a:t>
            </a:r>
            <a:r>
              <a:rPr lang="en-US" sz="2800" dirty="0" err="1">
                <a:solidFill>
                  <a:schemeClr val="tx1"/>
                </a:solidFill>
                <a:latin typeface="Arial" charset="0"/>
              </a:rPr>
              <a:t>nhằm</a:t>
            </a:r>
            <a:r>
              <a:rPr lang="en-US" sz="2800" dirty="0">
                <a:solidFill>
                  <a:schemeClr val="tx1"/>
                </a:solidFill>
                <a:latin typeface="Arial" charset="0"/>
              </a:rPr>
              <a:t> </a:t>
            </a:r>
            <a:r>
              <a:rPr lang="en-US" sz="2800" b="1" dirty="0" err="1">
                <a:solidFill>
                  <a:schemeClr val="tx1"/>
                </a:solidFill>
                <a:latin typeface="Arial" charset="0"/>
              </a:rPr>
              <a:t>điều</a:t>
            </a:r>
            <a:r>
              <a:rPr lang="en-US" sz="2800" b="1" dirty="0">
                <a:solidFill>
                  <a:schemeClr val="tx1"/>
                </a:solidFill>
                <a:latin typeface="Arial" charset="0"/>
              </a:rPr>
              <a:t> </a:t>
            </a:r>
            <a:r>
              <a:rPr lang="en-US" sz="2800" b="1" dirty="0" err="1">
                <a:solidFill>
                  <a:schemeClr val="tx1"/>
                </a:solidFill>
                <a:latin typeface="Arial" charset="0"/>
              </a:rPr>
              <a:t>chỉnh</a:t>
            </a:r>
            <a:r>
              <a:rPr lang="en-US" sz="2800" b="1" dirty="0">
                <a:solidFill>
                  <a:schemeClr val="tx1"/>
                </a:solidFill>
                <a:latin typeface="Arial" charset="0"/>
              </a:rPr>
              <a:t>, </a:t>
            </a:r>
            <a:r>
              <a:rPr lang="en-US" sz="2800" b="1" dirty="0" err="1">
                <a:solidFill>
                  <a:schemeClr val="tx1"/>
                </a:solidFill>
                <a:latin typeface="Arial" charset="0"/>
              </a:rPr>
              <a:t>đánh</a:t>
            </a:r>
            <a:r>
              <a:rPr lang="en-US" sz="2800" b="1" dirty="0">
                <a:solidFill>
                  <a:schemeClr val="tx1"/>
                </a:solidFill>
                <a:latin typeface="Arial" charset="0"/>
              </a:rPr>
              <a:t> </a:t>
            </a:r>
            <a:r>
              <a:rPr lang="en-US" sz="2800" b="1" dirty="0" err="1">
                <a:solidFill>
                  <a:schemeClr val="tx1"/>
                </a:solidFill>
                <a:latin typeface="Arial" charset="0"/>
              </a:rPr>
              <a:t>giá</a:t>
            </a:r>
            <a:r>
              <a:rPr lang="en-US" sz="2800" b="1" dirty="0">
                <a:solidFill>
                  <a:schemeClr val="tx1"/>
                </a:solidFill>
                <a:latin typeface="Arial" charset="0"/>
              </a:rPr>
              <a:t> </a:t>
            </a:r>
            <a:r>
              <a:rPr lang="en-US" sz="2800" b="1" dirty="0" err="1">
                <a:solidFill>
                  <a:schemeClr val="tx1"/>
                </a:solidFill>
                <a:latin typeface="Arial" charset="0"/>
              </a:rPr>
              <a:t>hành</a:t>
            </a:r>
            <a:r>
              <a:rPr lang="en-US" sz="2800" b="1" dirty="0">
                <a:solidFill>
                  <a:schemeClr val="tx1"/>
                </a:solidFill>
                <a:latin typeface="Arial" charset="0"/>
              </a:rPr>
              <a:t> vi </a:t>
            </a:r>
            <a:r>
              <a:rPr lang="en-US" sz="2800" b="1" dirty="0" err="1">
                <a:solidFill>
                  <a:schemeClr val="tx1"/>
                </a:solidFill>
                <a:latin typeface="Arial" charset="0"/>
              </a:rPr>
              <a:t>của</a:t>
            </a:r>
            <a:r>
              <a:rPr lang="en-US" sz="2800" b="1" dirty="0">
                <a:solidFill>
                  <a:schemeClr val="tx1"/>
                </a:solidFill>
                <a:latin typeface="Arial" charset="0"/>
              </a:rPr>
              <a:t> con </a:t>
            </a:r>
            <a:r>
              <a:rPr lang="en-US" sz="2800" b="1" dirty="0" err="1">
                <a:solidFill>
                  <a:schemeClr val="tx1"/>
                </a:solidFill>
                <a:latin typeface="Arial" charset="0"/>
              </a:rPr>
              <a:t>người</a:t>
            </a:r>
            <a:r>
              <a:rPr lang="en-US" sz="2800" b="1" dirty="0">
                <a:solidFill>
                  <a:schemeClr val="tx1"/>
                </a:solidFill>
                <a:latin typeface="Arial" charset="0"/>
              </a:rPr>
              <a:t> </a:t>
            </a:r>
            <a:r>
              <a:rPr lang="en-US" sz="2800" b="1" dirty="0" err="1">
                <a:solidFill>
                  <a:schemeClr val="tx1"/>
                </a:solidFill>
                <a:latin typeface="Arial" charset="0"/>
              </a:rPr>
              <a:t>đối</a:t>
            </a:r>
            <a:r>
              <a:rPr lang="en-US" sz="2800" b="1" dirty="0">
                <a:solidFill>
                  <a:schemeClr val="tx1"/>
                </a:solidFill>
                <a:latin typeface="Arial" charset="0"/>
              </a:rPr>
              <a:t> </a:t>
            </a:r>
            <a:r>
              <a:rPr lang="en-US" sz="2800" b="1" dirty="0" err="1">
                <a:solidFill>
                  <a:schemeClr val="tx1"/>
                </a:solidFill>
                <a:latin typeface="Arial" charset="0"/>
              </a:rPr>
              <a:t>với</a:t>
            </a:r>
            <a:r>
              <a:rPr lang="en-US" sz="2800" b="1" dirty="0">
                <a:solidFill>
                  <a:schemeClr val="tx1"/>
                </a:solidFill>
                <a:latin typeface="Arial" charset="0"/>
              </a:rPr>
              <a:t> </a:t>
            </a:r>
            <a:r>
              <a:rPr lang="en-US" sz="2800" b="1" dirty="0" err="1">
                <a:solidFill>
                  <a:schemeClr val="tx1"/>
                </a:solidFill>
                <a:latin typeface="Arial" charset="0"/>
              </a:rPr>
              <a:t>bản</a:t>
            </a:r>
            <a:r>
              <a:rPr lang="en-US" sz="2800" b="1" dirty="0">
                <a:solidFill>
                  <a:schemeClr val="tx1"/>
                </a:solidFill>
                <a:latin typeface="Arial" charset="0"/>
              </a:rPr>
              <a:t> </a:t>
            </a:r>
            <a:r>
              <a:rPr lang="en-US" sz="2800" b="1" dirty="0" err="1">
                <a:solidFill>
                  <a:schemeClr val="tx1"/>
                </a:solidFill>
                <a:latin typeface="Arial" charset="0"/>
              </a:rPr>
              <a:t>thân</a:t>
            </a:r>
            <a:r>
              <a:rPr lang="en-US" sz="2800" b="1" dirty="0">
                <a:solidFill>
                  <a:schemeClr val="tx1"/>
                </a:solidFill>
                <a:latin typeface="Arial" charset="0"/>
              </a:rPr>
              <a:t> </a:t>
            </a:r>
            <a:r>
              <a:rPr lang="en-US" sz="2800" b="1" dirty="0" err="1">
                <a:solidFill>
                  <a:schemeClr val="tx1"/>
                </a:solidFill>
                <a:latin typeface="Arial" charset="0"/>
              </a:rPr>
              <a:t>và</a:t>
            </a:r>
            <a:r>
              <a:rPr lang="en-US" sz="2800" b="1" dirty="0">
                <a:solidFill>
                  <a:schemeClr val="tx1"/>
                </a:solidFill>
                <a:latin typeface="Arial" charset="0"/>
              </a:rPr>
              <a:t> </a:t>
            </a:r>
            <a:r>
              <a:rPr lang="en-US" sz="2800" b="1" dirty="0" err="1">
                <a:solidFill>
                  <a:schemeClr val="tx1"/>
                </a:solidFill>
                <a:latin typeface="Arial" charset="0"/>
              </a:rPr>
              <a:t>trong</a:t>
            </a:r>
            <a:r>
              <a:rPr lang="en-US" sz="2800" b="1" dirty="0">
                <a:solidFill>
                  <a:schemeClr val="tx1"/>
                </a:solidFill>
                <a:latin typeface="Arial" charset="0"/>
              </a:rPr>
              <a:t> </a:t>
            </a:r>
            <a:r>
              <a:rPr lang="en-US" sz="2800" b="1" dirty="0" err="1">
                <a:solidFill>
                  <a:schemeClr val="tx1"/>
                </a:solidFill>
                <a:latin typeface="Arial" charset="0"/>
              </a:rPr>
              <a:t>mối</a:t>
            </a:r>
            <a:r>
              <a:rPr lang="en-US" sz="2800" b="1" dirty="0">
                <a:solidFill>
                  <a:schemeClr val="tx1"/>
                </a:solidFill>
                <a:latin typeface="Arial" charset="0"/>
              </a:rPr>
              <a:t> </a:t>
            </a:r>
            <a:r>
              <a:rPr lang="en-US" sz="2800" b="1" dirty="0" err="1">
                <a:solidFill>
                  <a:schemeClr val="tx1"/>
                </a:solidFill>
                <a:latin typeface="Arial" charset="0"/>
              </a:rPr>
              <a:t>quan</a:t>
            </a:r>
            <a:r>
              <a:rPr lang="en-US" sz="2800" b="1" dirty="0">
                <a:solidFill>
                  <a:schemeClr val="tx1"/>
                </a:solidFill>
                <a:latin typeface="Arial" charset="0"/>
              </a:rPr>
              <a:t> </a:t>
            </a:r>
            <a:r>
              <a:rPr lang="en-US" sz="2800" b="1" dirty="0" err="1">
                <a:solidFill>
                  <a:schemeClr val="tx1"/>
                </a:solidFill>
                <a:latin typeface="Arial" charset="0"/>
              </a:rPr>
              <a:t>hệ</a:t>
            </a:r>
            <a:r>
              <a:rPr lang="en-US" sz="2800" b="1" dirty="0">
                <a:solidFill>
                  <a:schemeClr val="tx1"/>
                </a:solidFill>
                <a:latin typeface="Arial" charset="0"/>
              </a:rPr>
              <a:t> </a:t>
            </a:r>
            <a:r>
              <a:rPr lang="en-US" sz="2800" b="1" dirty="0" err="1">
                <a:solidFill>
                  <a:schemeClr val="tx1"/>
                </a:solidFill>
                <a:latin typeface="Arial" charset="0"/>
              </a:rPr>
              <a:t>với</a:t>
            </a:r>
            <a:r>
              <a:rPr lang="en-US" sz="2800" b="1" dirty="0">
                <a:solidFill>
                  <a:schemeClr val="tx1"/>
                </a:solidFill>
                <a:latin typeface="Arial" charset="0"/>
              </a:rPr>
              <a:t> </a:t>
            </a:r>
            <a:r>
              <a:rPr lang="en-US" sz="2800" b="1" dirty="0" err="1">
                <a:solidFill>
                  <a:schemeClr val="tx1"/>
                </a:solidFill>
                <a:latin typeface="Arial" charset="0"/>
              </a:rPr>
              <a:t>người</a:t>
            </a:r>
            <a:r>
              <a:rPr lang="en-US" sz="2800" b="1" dirty="0">
                <a:solidFill>
                  <a:schemeClr val="tx1"/>
                </a:solidFill>
                <a:latin typeface="Arial" charset="0"/>
              </a:rPr>
              <a:t> </a:t>
            </a:r>
            <a:r>
              <a:rPr lang="en-US" sz="2800" b="1" dirty="0" err="1">
                <a:solidFill>
                  <a:schemeClr val="tx1"/>
                </a:solidFill>
                <a:latin typeface="Arial" charset="0"/>
              </a:rPr>
              <a:t>khác</a:t>
            </a:r>
            <a:r>
              <a:rPr lang="en-US" sz="2800" b="1" dirty="0">
                <a:solidFill>
                  <a:schemeClr val="tx1"/>
                </a:solidFill>
                <a:latin typeface="Arial" charset="0"/>
              </a:rPr>
              <a:t>, </a:t>
            </a:r>
            <a:r>
              <a:rPr lang="en-US" sz="2800" b="1" dirty="0" err="1">
                <a:solidFill>
                  <a:schemeClr val="tx1"/>
                </a:solidFill>
                <a:latin typeface="Arial" charset="0"/>
              </a:rPr>
              <a:t>với</a:t>
            </a:r>
            <a:r>
              <a:rPr lang="en-US" sz="2800" b="1" dirty="0">
                <a:solidFill>
                  <a:schemeClr val="tx1"/>
                </a:solidFill>
                <a:latin typeface="Arial" charset="0"/>
              </a:rPr>
              <a:t> </a:t>
            </a:r>
            <a:r>
              <a:rPr lang="en-US" sz="2800" b="1" dirty="0" err="1">
                <a:solidFill>
                  <a:schemeClr val="tx1"/>
                </a:solidFill>
                <a:latin typeface="Arial" charset="0"/>
              </a:rPr>
              <a:t>xã</a:t>
            </a:r>
            <a:r>
              <a:rPr lang="en-US" sz="2800" b="1" dirty="0">
                <a:solidFill>
                  <a:schemeClr val="tx1"/>
                </a:solidFill>
                <a:latin typeface="Arial" charset="0"/>
              </a:rPr>
              <a:t> </a:t>
            </a:r>
            <a:r>
              <a:rPr lang="en-US" sz="2800" b="1" dirty="0" err="1">
                <a:solidFill>
                  <a:schemeClr val="tx1"/>
                </a:solidFill>
                <a:latin typeface="Arial" charset="0"/>
              </a:rPr>
              <a:t>hội</a:t>
            </a:r>
            <a:endParaRPr lang="en-US" sz="2800" b="1" dirty="0">
              <a:solidFill>
                <a:schemeClr val="tx1"/>
              </a:solidFill>
              <a:latin typeface="Arial" charset="0"/>
            </a:endParaRPr>
          </a:p>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độ</a:t>
            </a:r>
            <a:r>
              <a:rPr lang="en-US" sz="2800" dirty="0">
                <a:solidFill>
                  <a:schemeClr val="tx1"/>
                </a:solidFill>
                <a:latin typeface="Arial" charset="0"/>
              </a:rPr>
              <a:t> </a:t>
            </a:r>
            <a:r>
              <a:rPr lang="en-US" sz="2800" dirty="0" err="1">
                <a:solidFill>
                  <a:schemeClr val="tx1"/>
                </a:solidFill>
                <a:latin typeface="Arial" charset="0"/>
              </a:rPr>
              <a:t>lượng</a:t>
            </a:r>
            <a:r>
              <a:rPr lang="en-US" sz="2800" dirty="0">
                <a:solidFill>
                  <a:schemeClr val="tx1"/>
                </a:solidFill>
                <a:latin typeface="Arial" charset="0"/>
              </a:rPr>
              <a:t>, </a:t>
            </a:r>
            <a:r>
              <a:rPr lang="en-US" sz="2800" dirty="0" err="1">
                <a:solidFill>
                  <a:schemeClr val="tx1"/>
                </a:solidFill>
                <a:latin typeface="Arial" charset="0"/>
              </a:rPr>
              <a:t>chính</a:t>
            </a:r>
            <a:r>
              <a:rPr lang="en-US" sz="2800" dirty="0">
                <a:solidFill>
                  <a:schemeClr val="tx1"/>
                </a:solidFill>
                <a:latin typeface="Arial" charset="0"/>
              </a:rPr>
              <a:t> </a:t>
            </a:r>
            <a:r>
              <a:rPr lang="en-US" sz="2800" dirty="0" err="1">
                <a:solidFill>
                  <a:schemeClr val="tx1"/>
                </a:solidFill>
                <a:latin typeface="Arial" charset="0"/>
              </a:rPr>
              <a:t>trực</a:t>
            </a:r>
            <a:r>
              <a:rPr lang="en-US" sz="2800" dirty="0">
                <a:solidFill>
                  <a:schemeClr val="tx1"/>
                </a:solidFill>
                <a:latin typeface="Arial" charset="0"/>
              </a:rPr>
              <a:t>, </a:t>
            </a:r>
            <a:r>
              <a:rPr lang="en-US" sz="2800" dirty="0" err="1">
                <a:solidFill>
                  <a:schemeClr val="tx1"/>
                </a:solidFill>
                <a:latin typeface="Arial" charset="0"/>
              </a:rPr>
              <a:t>khiêm</a:t>
            </a:r>
            <a:r>
              <a:rPr lang="en-US" sz="2800" dirty="0">
                <a:solidFill>
                  <a:schemeClr val="tx1"/>
                </a:solidFill>
                <a:latin typeface="Arial" charset="0"/>
              </a:rPr>
              <a:t> </a:t>
            </a:r>
            <a:r>
              <a:rPr lang="en-US" sz="2800" dirty="0" err="1">
                <a:solidFill>
                  <a:schemeClr val="tx1"/>
                </a:solidFill>
                <a:latin typeface="Arial" charset="0"/>
              </a:rPr>
              <a:t>tốn</a:t>
            </a:r>
            <a:r>
              <a:rPr lang="en-US" sz="2800" dirty="0">
                <a:solidFill>
                  <a:schemeClr val="tx1"/>
                </a:solidFill>
                <a:latin typeface="Arial" charset="0"/>
              </a:rPr>
              <a:t>, </a:t>
            </a:r>
            <a:r>
              <a:rPr lang="en-US" sz="2800" dirty="0" err="1">
                <a:solidFill>
                  <a:schemeClr val="tx1"/>
                </a:solidFill>
                <a:latin typeface="Arial" charset="0"/>
              </a:rPr>
              <a:t>dũng</a:t>
            </a:r>
            <a:r>
              <a:rPr lang="en-US" sz="2800" dirty="0">
                <a:solidFill>
                  <a:schemeClr val="tx1"/>
                </a:solidFill>
                <a:latin typeface="Arial" charset="0"/>
              </a:rPr>
              <a:t> </a:t>
            </a:r>
            <a:r>
              <a:rPr lang="en-US" sz="2800" dirty="0" err="1">
                <a:solidFill>
                  <a:schemeClr val="tx1"/>
                </a:solidFill>
                <a:latin typeface="Arial" charset="0"/>
              </a:rPr>
              <a:t>cảm</a:t>
            </a:r>
            <a:r>
              <a:rPr lang="en-US" sz="2800" dirty="0">
                <a:solidFill>
                  <a:schemeClr val="tx1"/>
                </a:solidFill>
                <a:latin typeface="Arial" charset="0"/>
              </a:rPr>
              <a:t>, </a:t>
            </a:r>
            <a:r>
              <a:rPr lang="en-US" sz="2800" dirty="0" err="1">
                <a:solidFill>
                  <a:schemeClr val="tx1"/>
                </a:solidFill>
                <a:latin typeface="Arial" charset="0"/>
              </a:rPr>
              <a:t>tín</a:t>
            </a:r>
            <a:r>
              <a:rPr lang="en-US" sz="2800" dirty="0">
                <a:solidFill>
                  <a:schemeClr val="tx1"/>
                </a:solidFill>
                <a:latin typeface="Arial" charset="0"/>
              </a:rPr>
              <a:t>, </a:t>
            </a:r>
            <a:r>
              <a:rPr lang="en-US" sz="2800" dirty="0" err="1">
                <a:solidFill>
                  <a:schemeClr val="tx1"/>
                </a:solidFill>
                <a:latin typeface="Arial" charset="0"/>
              </a:rPr>
              <a:t>thiện</a:t>
            </a:r>
            <a:r>
              <a:rPr lang="en-US" sz="2800" dirty="0">
                <a:solidFill>
                  <a:schemeClr val="tx1"/>
                </a:solidFill>
                <a:latin typeface="Arial" charset="0"/>
              </a:rPr>
              <a:t>,…</a:t>
            </a:r>
          </a:p>
        </p:txBody>
      </p:sp>
      <p:sp>
        <p:nvSpPr>
          <p:cNvPr id="6149"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57B033AC-D072-2F49-9918-438029F7254B}" type="slidenum">
              <a:rPr lang="en-US" smtClean="0"/>
              <a:pPr>
                <a:defRPr/>
              </a:pPr>
              <a:t>5</a:t>
            </a:fld>
            <a:endParaRPr lang="en-US"/>
          </a:p>
        </p:txBody>
      </p:sp>
      <p:pic>
        <p:nvPicPr>
          <p:cNvPr id="2" name="Picture 1"/>
          <p:cNvPicPr>
            <a:picLocks noChangeAspect="1"/>
          </p:cNvPicPr>
          <p:nvPr/>
        </p:nvPicPr>
        <p:blipFill>
          <a:blip r:embed="rId3"/>
          <a:stretch>
            <a:fillRect/>
          </a:stretch>
        </p:blipFill>
        <p:spPr>
          <a:xfrm>
            <a:off x="8112224" y="1916832"/>
            <a:ext cx="3721100" cy="4176464"/>
          </a:xfrm>
          <a:prstGeom prst="rect">
            <a:avLst/>
          </a:prstGeom>
        </p:spPr>
      </p:pic>
    </p:spTree>
    <p:extLst>
      <p:ext uri="{BB962C8B-B14F-4D97-AF65-F5344CB8AC3E}">
        <p14:creationId xmlns:p14="http://schemas.microsoft.com/office/powerpoint/2010/main" val="6777292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nSpc>
                <a:spcPct val="90000"/>
              </a:lnSpc>
              <a:spcBef>
                <a:spcPct val="0"/>
              </a:spcBef>
              <a:spcAft>
                <a:spcPts val="600"/>
              </a:spcAft>
              <a:buClrTx/>
              <a:defRPr/>
            </a:pPr>
            <a:r>
              <a:rPr lang="en-US" sz="3100" b="1"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TRONG HOẠT ĐỘNG TÀI CHÍNH</a:t>
            </a:r>
          </a:p>
        </p:txBody>
      </p:sp>
      <p:sp>
        <p:nvSpPr>
          <p:cNvPr id="16386" name="Text Box 2"/>
          <p:cNvSpPr txBox="1">
            <a:spLocks noChangeArrowheads="1"/>
          </p:cNvSpPr>
          <p:nvPr/>
        </p:nvSpPr>
        <p:spPr bwMode="auto">
          <a:xfrm>
            <a:off x="609600" y="1600201"/>
            <a:ext cx="5384800" cy="45259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hoạt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liên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quan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việc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xác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định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ngân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quỹ</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Công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khai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minh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bạch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trong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quy</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định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tài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chính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Xử</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lý</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vấn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đề</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phát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sinh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pic>
        <p:nvPicPr>
          <p:cNvPr id="2" name="Picture 1">
            <a:extLst>
              <a:ext uri="{FF2B5EF4-FFF2-40B4-BE49-F238E27FC236}">
                <a16:creationId xmlns:a16="http://schemas.microsoft.com/office/drawing/2014/main" id="{043DC67B-E101-49C3-B5E6-02F7AE594542}"/>
              </a:ext>
            </a:extLst>
          </p:cNvPr>
          <p:cNvPicPr>
            <a:picLocks noChangeAspect="1"/>
          </p:cNvPicPr>
          <p:nvPr/>
        </p:nvPicPr>
        <p:blipFill rotWithShape="1">
          <a:blip r:embed="rId3"/>
          <a:srcRect l="8272" r="2498" b="3"/>
          <a:stretch/>
        </p:blipFill>
        <p:spPr>
          <a:xfrm>
            <a:off x="6197600" y="1600201"/>
            <a:ext cx="5384800" cy="4525963"/>
          </a:xfrm>
          <a:prstGeom prst="rect">
            <a:avLst/>
          </a:prstGeom>
          <a:noFill/>
        </p:spPr>
      </p:pic>
      <p:sp>
        <p:nvSpPr>
          <p:cNvPr id="73" name="Footer Placeholder 5">
            <a:extLst>
              <a:ext uri="{FF2B5EF4-FFF2-40B4-BE49-F238E27FC236}">
                <a16:creationId xmlns:a16="http://schemas.microsoft.com/office/drawing/2014/main" id="{884610DF-0953-4B3B-86C2-DB3A4FEA473A}"/>
              </a:ext>
            </a:extLst>
          </p:cNvPr>
          <p:cNvSpPr>
            <a:spLocks noGrp="1"/>
          </p:cNvSpPr>
          <p:nvPr>
            <p:ph type="ftr" sz="quarter" idx="11"/>
          </p:nvPr>
        </p:nvSpPr>
        <p:spPr>
          <a:xfrm>
            <a:off x="9696400" y="6597384"/>
            <a:ext cx="1368152" cy="288000"/>
          </a:xfrm>
        </p:spPr>
        <p:txBody>
          <a:bodyPr/>
          <a:lstStyle/>
          <a:p>
            <a:r>
              <a:rPr lang="en-GB" dirty="0"/>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3EDA313E-475B-D742-9214-D99ECB04F83F}" type="slidenum">
              <a:rPr lang="en-GB" smtClean="0"/>
              <a:pPr>
                <a:spcAft>
                  <a:spcPts val="600"/>
                </a:spcAft>
                <a:defRPr/>
              </a:pPr>
              <a:t>50</a:t>
            </a:fld>
            <a:endParaRPr lang="en-GB"/>
          </a:p>
        </p:txBody>
      </p:sp>
    </p:spTree>
    <p:extLst>
      <p:ext uri="{BB962C8B-B14F-4D97-AF65-F5344CB8AC3E}">
        <p14:creationId xmlns:p14="http://schemas.microsoft.com/office/powerpoint/2010/main" val="42076549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spcBef>
                <a:spcPct val="0"/>
              </a:spcBef>
              <a:spcAft>
                <a:spcPts val="600"/>
              </a:spcAft>
              <a:buClrTx/>
              <a:defRPr/>
            </a:pPr>
            <a:r>
              <a:rPr lang="en-US" sz="40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TRONG QUAN HỆ VỚI NHÂN VIÊN</a:t>
            </a:r>
          </a:p>
        </p:txBody>
      </p:sp>
      <p:sp>
        <p:nvSpPr>
          <p:cNvPr id="17410" name="Text Box 2"/>
          <p:cNvSpPr txBox="1">
            <a:spLocks noChangeArrowheads="1"/>
          </p:cNvSpPr>
          <p:nvPr/>
        </p:nvSpPr>
        <p:spPr bwMode="auto">
          <a:xfrm>
            <a:off x="609600" y="1600201"/>
            <a:ext cx="5384800" cy="45259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lvl="1">
              <a:spcBef>
                <a:spcPts val="600"/>
              </a:spcBef>
              <a:buClr>
                <a:srgbClr val="5BCD81"/>
              </a:buClr>
              <a:buFont typeface="Arial" pitchFamily="34" charset="0"/>
              <a:buChar char="●"/>
              <a:defRPr/>
            </a:pPr>
            <a:endPar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915988" lvl="1" indent="-457200">
              <a:spcBef>
                <a:spcPts val="600"/>
              </a:spcBef>
              <a:buClrTx/>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Chủ sở hữu</a:t>
            </a:r>
          </a:p>
          <a:p>
            <a:pPr marL="915988" lvl="1" indent="-457200">
              <a:spcBef>
                <a:spcPts val="600"/>
              </a:spcBef>
              <a:buClrTx/>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Người lao động</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Cáo giác</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Bí mật kinh doanh</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Lạm dụng tài sản công</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Phá hoại ngầm</a:t>
            </a:r>
          </a:p>
          <a:p>
            <a:pPr marL="342900">
              <a:spcBef>
                <a:spcPts val="600"/>
              </a:spcBef>
              <a:buClrTx/>
              <a:buFont typeface="Arial" pitchFamily="34" charset="0"/>
              <a:buChar char="●"/>
              <a:defRPr/>
            </a:pPr>
            <a:endParaRPr lang="en-US" sz="2800" b="1">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pic>
        <p:nvPicPr>
          <p:cNvPr id="2" name="Picture 1">
            <a:extLst>
              <a:ext uri="{FF2B5EF4-FFF2-40B4-BE49-F238E27FC236}">
                <a16:creationId xmlns:a16="http://schemas.microsoft.com/office/drawing/2014/main" id="{8BB88AEA-B0B1-4C18-84B5-C69888EE853B}"/>
              </a:ext>
            </a:extLst>
          </p:cNvPr>
          <p:cNvPicPr>
            <a:picLocks noChangeAspect="1"/>
          </p:cNvPicPr>
          <p:nvPr/>
        </p:nvPicPr>
        <p:blipFill rotWithShape="1">
          <a:blip r:embed="rId3"/>
          <a:srcRect l="5072" r="15755"/>
          <a:stretch/>
        </p:blipFill>
        <p:spPr>
          <a:xfrm>
            <a:off x="6197600" y="1600201"/>
            <a:ext cx="5384800" cy="4525963"/>
          </a:xfrm>
          <a:prstGeom prst="rect">
            <a:avLst/>
          </a:prstGeom>
          <a:noFill/>
        </p:spPr>
      </p:pic>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E9E6EFB3-915F-E34B-A5BE-13046CAD2675}" type="slidenum">
              <a:rPr lang="en-GB" smtClean="0"/>
              <a:pPr>
                <a:spcAft>
                  <a:spcPts val="600"/>
                </a:spcAft>
                <a:defRPr/>
              </a:pPr>
              <a:t>51</a:t>
            </a:fld>
            <a:endParaRPr lang="en-GB"/>
          </a:p>
        </p:txBody>
      </p:sp>
      <p:sp>
        <p:nvSpPr>
          <p:cNvPr id="17413"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a:effectLst>
                <a:outerShdw blurRad="38100" dist="38100" dir="2700000" algn="tl">
                  <a:srgbClr val="DDDDDD"/>
                </a:outerShdw>
              </a:effectLst>
            </a:endParaRPr>
          </a:p>
        </p:txBody>
      </p:sp>
    </p:spTree>
    <p:extLst>
      <p:ext uri="{BB962C8B-B14F-4D97-AF65-F5344CB8AC3E}">
        <p14:creationId xmlns:p14="http://schemas.microsoft.com/office/powerpoint/2010/main" val="2241793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lnSpc>
                <a:spcPct val="90000"/>
              </a:lnSpc>
              <a:spcBef>
                <a:spcPct val="0"/>
              </a:spcBef>
              <a:spcAft>
                <a:spcPts val="600"/>
              </a:spcAft>
              <a:buClrTx/>
              <a:defRPr/>
            </a:pPr>
            <a:r>
              <a:rPr lang="en-US" sz="3100" b="1"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TRONG HOẠT ĐỘNG MARKETING</a:t>
            </a:r>
          </a:p>
        </p:txBody>
      </p:sp>
      <p:pic>
        <p:nvPicPr>
          <p:cNvPr id="2" name="Picture 1">
            <a:extLst>
              <a:ext uri="{FF2B5EF4-FFF2-40B4-BE49-F238E27FC236}">
                <a16:creationId xmlns:a16="http://schemas.microsoft.com/office/drawing/2014/main" id="{6A291861-986A-44D9-BDFB-55D812E007CC}"/>
              </a:ext>
            </a:extLst>
          </p:cNvPr>
          <p:cNvPicPr>
            <a:picLocks noChangeAspect="1"/>
          </p:cNvPicPr>
          <p:nvPr/>
        </p:nvPicPr>
        <p:blipFill rotWithShape="1">
          <a:blip r:embed="rId3"/>
          <a:srcRect l="2790" r="30360" b="-1"/>
          <a:stretch/>
        </p:blipFill>
        <p:spPr>
          <a:xfrm>
            <a:off x="609600" y="1600201"/>
            <a:ext cx="5384800" cy="4525963"/>
          </a:xfrm>
          <a:prstGeom prst="rect">
            <a:avLst/>
          </a:prstGeom>
          <a:noFill/>
        </p:spPr>
      </p:pic>
      <p:sp>
        <p:nvSpPr>
          <p:cNvPr id="15362" name="Text Box 2"/>
          <p:cNvSpPr txBox="1">
            <a:spLocks noChangeArrowheads="1"/>
          </p:cNvSpPr>
          <p:nvPr/>
        </p:nvSpPr>
        <p:spPr bwMode="auto">
          <a:xfrm>
            <a:off x="6197600" y="1600201"/>
            <a:ext cx="5384800" cy="45259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600"/>
              </a:spcBef>
              <a:buClrTx/>
              <a:buFont typeface="Arial" pitchFamily="34" charset="0"/>
              <a:buChar char="●"/>
              <a:defRPr/>
            </a:pP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Marketing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quyền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lợi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của</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người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tiêu</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dùng</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Quảng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phi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đức</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Bán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hàng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phi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đức</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Quan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hệ</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với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đối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thủ</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cạnh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tranh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6A2C11A5-2574-1544-8156-2850BE00554E}" type="slidenum">
              <a:rPr lang="en-GB" smtClean="0"/>
              <a:pPr>
                <a:spcAft>
                  <a:spcPts val="600"/>
                </a:spcAft>
                <a:defRPr/>
              </a:pPr>
              <a:t>52</a:t>
            </a:fld>
            <a:endParaRPr lang="en-GB"/>
          </a:p>
        </p:txBody>
      </p:sp>
    </p:spTree>
    <p:extLst>
      <p:ext uri="{BB962C8B-B14F-4D97-AF65-F5344CB8AC3E}">
        <p14:creationId xmlns:p14="http://schemas.microsoft.com/office/powerpoint/2010/main" val="20502954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0" y="44624"/>
            <a:ext cx="12192000" cy="108012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lnSpc>
                <a:spcPct val="90000"/>
              </a:lnSpc>
              <a:spcBef>
                <a:spcPct val="0"/>
              </a:spcBef>
              <a:spcAft>
                <a:spcPts val="600"/>
              </a:spcAft>
              <a:buClrTx/>
              <a:defRPr/>
            </a:pPr>
            <a:r>
              <a:rPr lang="en-US" sz="3200" b="1" dirty="0">
                <a:solidFill>
                  <a:srgbClr val="C00000"/>
                </a:solidFill>
                <a:effectLst>
                  <a:outerShdw blurRad="38100" dist="38100" dir="2700000" algn="tl">
                    <a:srgbClr val="000000">
                      <a:alpha val="43137"/>
                    </a:srgbClr>
                  </a:outerShdw>
                </a:effectLst>
                <a:latin typeface="+mj-lt"/>
                <a:cs typeface="Segoe UI" panose="020B0502040204020203" pitchFamily="34" charset="0"/>
              </a:rPr>
              <a:t>ĐẠO ĐỨC KINH DOANH TRONG HOẠT ĐỘNG MARKETING</a:t>
            </a:r>
          </a:p>
        </p:txBody>
      </p:sp>
      <p:pic>
        <p:nvPicPr>
          <p:cNvPr id="2" name="Picture 1">
            <a:extLst>
              <a:ext uri="{FF2B5EF4-FFF2-40B4-BE49-F238E27FC236}">
                <a16:creationId xmlns:a16="http://schemas.microsoft.com/office/drawing/2014/main" id="{D26E9685-AF14-4152-96CB-8F311E4F69FC}"/>
              </a:ext>
            </a:extLst>
          </p:cNvPr>
          <p:cNvPicPr>
            <a:picLocks noChangeAspect="1"/>
          </p:cNvPicPr>
          <p:nvPr/>
        </p:nvPicPr>
        <p:blipFill>
          <a:blip r:embed="rId3"/>
          <a:stretch>
            <a:fillRect/>
          </a:stretch>
        </p:blipFill>
        <p:spPr>
          <a:xfrm>
            <a:off x="609600" y="2066005"/>
            <a:ext cx="5384800" cy="3594354"/>
          </a:xfrm>
          <a:prstGeom prst="rect">
            <a:avLst/>
          </a:prstGeom>
          <a:noFill/>
        </p:spPr>
      </p:pic>
      <p:sp>
        <p:nvSpPr>
          <p:cNvPr id="18434" name="Text Box 2"/>
          <p:cNvSpPr txBox="1">
            <a:spLocks noChangeArrowheads="1"/>
          </p:cNvSpPr>
          <p:nvPr/>
        </p:nvSpPr>
        <p:spPr bwMode="auto">
          <a:xfrm>
            <a:off x="6197600" y="1600201"/>
            <a:ext cx="5384800" cy="45259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457200" indent="-457200">
              <a:spcBef>
                <a:spcPts val="600"/>
              </a:spcBef>
              <a:buClr>
                <a:srgbClr val="6666FF"/>
              </a:buClr>
              <a:buFont typeface="Arial" pitchFamily="34" charset="0"/>
              <a:buChar char="●"/>
              <a:defRPr/>
            </a:pPr>
            <a:r>
              <a:rPr lang="en-US" sz="2800" b="1">
                <a:solidFill>
                  <a:schemeClr val="bg2">
                    <a:lumMod val="10000"/>
                  </a:schemeClr>
                </a:solidFill>
                <a:effectLst>
                  <a:outerShdw blurRad="38100" dist="38100" dir="2700000" algn="tl">
                    <a:srgbClr val="000000">
                      <a:alpha val="43137"/>
                    </a:srgbClr>
                  </a:outerShdw>
                </a:effectLst>
                <a:latin typeface="+mj-lt"/>
                <a:cs typeface="Arial" pitchFamily="34" charset="0"/>
              </a:rPr>
              <a:t>Đạo đức trong quan hệ với khách hàng</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Lợi ích khi sử dụng sản phẩm</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Quảng cáo sai sự thât</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Sản phẩm không an toàn</a:t>
            </a:r>
          </a:p>
        </p:txBody>
      </p:sp>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7E22B6B9-BCD4-CE42-BCB5-E0712E14284C}" type="slidenum">
              <a:rPr lang="en-GB" smtClean="0"/>
              <a:pPr>
                <a:spcAft>
                  <a:spcPts val="600"/>
                </a:spcAft>
                <a:defRPr/>
              </a:pPr>
              <a:t>53</a:t>
            </a:fld>
            <a:endParaRPr lang="en-GB"/>
          </a:p>
        </p:txBody>
      </p:sp>
    </p:spTree>
    <p:extLst>
      <p:ext uri="{BB962C8B-B14F-4D97-AF65-F5344CB8AC3E}">
        <p14:creationId xmlns:p14="http://schemas.microsoft.com/office/powerpoint/2010/main" val="1965936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23392" y="548680"/>
            <a:ext cx="10972800" cy="563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ĐẠO ĐỨC KINH DOANH </a:t>
            </a:r>
          </a:p>
        </p:txBody>
      </p:sp>
      <p:sp>
        <p:nvSpPr>
          <p:cNvPr id="7170" name="Text Box 2"/>
          <p:cNvSpPr txBox="1">
            <a:spLocks noChangeArrowheads="1"/>
          </p:cNvSpPr>
          <p:nvPr/>
        </p:nvSpPr>
        <p:spPr bwMode="auto">
          <a:xfrm>
            <a:off x="0" y="1447800"/>
            <a:ext cx="9120336" cy="50775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Xuất</a:t>
            </a:r>
            <a:r>
              <a:rPr lang="en-US" sz="2600" dirty="0">
                <a:solidFill>
                  <a:schemeClr val="tx1"/>
                </a:solidFill>
                <a:latin typeface="Arial" charset="0"/>
              </a:rPr>
              <a:t> </a:t>
            </a:r>
            <a:r>
              <a:rPr lang="en-US" sz="2600" dirty="0" err="1">
                <a:solidFill>
                  <a:schemeClr val="tx1"/>
                </a:solidFill>
                <a:latin typeface="Arial" charset="0"/>
              </a:rPr>
              <a:t>phát</a:t>
            </a:r>
            <a:r>
              <a:rPr lang="en-US" sz="2600" dirty="0">
                <a:solidFill>
                  <a:schemeClr val="tx1"/>
                </a:solidFill>
                <a:latin typeface="Arial" charset="0"/>
              </a:rPr>
              <a:t> </a:t>
            </a:r>
            <a:r>
              <a:rPr lang="en-US" sz="2600" dirty="0" err="1">
                <a:solidFill>
                  <a:schemeClr val="tx1"/>
                </a:solidFill>
                <a:latin typeface="Arial" charset="0"/>
              </a:rPr>
              <a:t>từ</a:t>
            </a:r>
            <a:r>
              <a:rPr lang="en-US" sz="2600" dirty="0">
                <a:solidFill>
                  <a:schemeClr val="tx1"/>
                </a:solidFill>
                <a:latin typeface="Arial" charset="0"/>
              </a:rPr>
              <a:t> </a:t>
            </a:r>
            <a:r>
              <a:rPr lang="en-US" sz="2600" dirty="0" err="1">
                <a:solidFill>
                  <a:schemeClr val="tx1"/>
                </a:solidFill>
                <a:latin typeface="Arial" charset="0"/>
              </a:rPr>
              <a:t>thực</a:t>
            </a:r>
            <a:r>
              <a:rPr lang="en-US" sz="2600" dirty="0">
                <a:solidFill>
                  <a:schemeClr val="tx1"/>
                </a:solidFill>
                <a:latin typeface="Arial" charset="0"/>
              </a:rPr>
              <a:t> </a:t>
            </a:r>
            <a:r>
              <a:rPr lang="en-US" sz="2600" dirty="0" err="1">
                <a:solidFill>
                  <a:schemeClr val="tx1"/>
                </a:solidFill>
                <a:latin typeface="Arial" charset="0"/>
              </a:rPr>
              <a:t>tiễn</a:t>
            </a:r>
            <a:r>
              <a:rPr lang="en-US" sz="2600" dirty="0">
                <a:solidFill>
                  <a:schemeClr val="tx1"/>
                </a:solidFill>
                <a:latin typeface="Arial" charset="0"/>
              </a:rPr>
              <a:t> </a:t>
            </a:r>
            <a:r>
              <a:rPr lang="en-US" sz="2600" dirty="0" err="1">
                <a:solidFill>
                  <a:schemeClr val="tx1"/>
                </a:solidFill>
                <a:latin typeface="Arial" charset="0"/>
              </a:rPr>
              <a:t>kinh</a:t>
            </a:r>
            <a:r>
              <a:rPr lang="en-US" sz="2600" dirty="0">
                <a:solidFill>
                  <a:schemeClr val="tx1"/>
                </a:solidFill>
                <a:latin typeface="Arial" charset="0"/>
              </a:rPr>
              <a:t> </a:t>
            </a:r>
            <a:r>
              <a:rPr lang="en-US" sz="2600" dirty="0" err="1">
                <a:solidFill>
                  <a:schemeClr val="tx1"/>
                </a:solidFill>
                <a:latin typeface="Arial" charset="0"/>
              </a:rPr>
              <a:t>doanh</a:t>
            </a:r>
            <a:endParaRPr lang="en-US" sz="2600" dirty="0">
              <a:solidFill>
                <a:schemeClr val="tx1"/>
              </a:solidFill>
              <a:latin typeface="Arial" charset="0"/>
            </a:endParaRPr>
          </a:p>
          <a:p>
            <a:pPr marL="630237" lvl="1" indent="-457200">
              <a:lnSpc>
                <a:spcPct val="150000"/>
              </a:lnSpc>
              <a:spcBef>
                <a:spcPts val="700"/>
              </a:spcBef>
              <a:buClrTx/>
              <a:buFont typeface="Arial" panose="020B0604020202020204" pitchFamily="34" charset="0"/>
              <a:buChar char="•"/>
              <a:defRPr/>
            </a:pPr>
            <a:r>
              <a:rPr lang="en-US" sz="2600" dirty="0">
                <a:solidFill>
                  <a:schemeClr val="tx1"/>
                </a:solidFill>
                <a:latin typeface="Arial" charset="0"/>
              </a:rPr>
              <a:t>Ở </a:t>
            </a:r>
            <a:r>
              <a:rPr lang="en-US" sz="2600" dirty="0" err="1">
                <a:solidFill>
                  <a:schemeClr val="tx1"/>
                </a:solidFill>
                <a:latin typeface="Arial" charset="0"/>
              </a:rPr>
              <a:t>phương</a:t>
            </a:r>
            <a:r>
              <a:rPr lang="en-US" sz="2600" dirty="0">
                <a:solidFill>
                  <a:schemeClr val="tx1"/>
                </a:solidFill>
                <a:latin typeface="Arial" charset="0"/>
              </a:rPr>
              <a:t> </a:t>
            </a:r>
            <a:r>
              <a:rPr lang="en-US" sz="2600" dirty="0" err="1">
                <a:solidFill>
                  <a:schemeClr val="tx1"/>
                </a:solidFill>
                <a:latin typeface="Arial" charset="0"/>
              </a:rPr>
              <a:t>tây</a:t>
            </a:r>
            <a:r>
              <a:rPr lang="en-US" sz="2600" dirty="0">
                <a:solidFill>
                  <a:schemeClr val="tx1"/>
                </a:solidFill>
                <a:latin typeface="Arial" charset="0"/>
              </a:rPr>
              <a:t> ĐĐKD </a:t>
            </a:r>
            <a:r>
              <a:rPr lang="en-US" sz="2600" dirty="0" err="1">
                <a:solidFill>
                  <a:schemeClr val="tx1"/>
                </a:solidFill>
                <a:latin typeface="Arial" charset="0"/>
              </a:rPr>
              <a:t>xuất</a:t>
            </a:r>
            <a:r>
              <a:rPr lang="en-US" sz="2600" dirty="0">
                <a:solidFill>
                  <a:schemeClr val="tx1"/>
                </a:solidFill>
                <a:latin typeface="Arial" charset="0"/>
              </a:rPr>
              <a:t> </a:t>
            </a:r>
            <a:r>
              <a:rPr lang="en-US" sz="2600" dirty="0" err="1">
                <a:solidFill>
                  <a:schemeClr val="tx1"/>
                </a:solidFill>
                <a:latin typeface="Arial" charset="0"/>
              </a:rPr>
              <a:t>phát</a:t>
            </a:r>
            <a:r>
              <a:rPr lang="en-US" sz="2600" dirty="0">
                <a:solidFill>
                  <a:schemeClr val="tx1"/>
                </a:solidFill>
                <a:latin typeface="Arial" charset="0"/>
              </a:rPr>
              <a:t> </a:t>
            </a:r>
            <a:r>
              <a:rPr lang="en-US" sz="2600" dirty="0" err="1">
                <a:solidFill>
                  <a:schemeClr val="tx1"/>
                </a:solidFill>
                <a:latin typeface="Arial" charset="0"/>
              </a:rPr>
              <a:t>từ</a:t>
            </a:r>
            <a:r>
              <a:rPr lang="en-US" sz="2600" dirty="0">
                <a:solidFill>
                  <a:schemeClr val="tx1"/>
                </a:solidFill>
                <a:latin typeface="Arial" charset="0"/>
              </a:rPr>
              <a:t> </a:t>
            </a: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tín</a:t>
            </a:r>
            <a:r>
              <a:rPr lang="en-US" sz="2600" dirty="0">
                <a:solidFill>
                  <a:schemeClr val="tx1"/>
                </a:solidFill>
                <a:latin typeface="Arial" charset="0"/>
              </a:rPr>
              <a:t> </a:t>
            </a:r>
            <a:r>
              <a:rPr lang="en-US" sz="2600" dirty="0" err="1">
                <a:solidFill>
                  <a:schemeClr val="tx1"/>
                </a:solidFill>
                <a:latin typeface="Arial" charset="0"/>
              </a:rPr>
              <a:t>điều</a:t>
            </a:r>
            <a:r>
              <a:rPr lang="en-US" sz="2600" dirty="0">
                <a:solidFill>
                  <a:schemeClr val="tx1"/>
                </a:solidFill>
                <a:latin typeface="Arial" charset="0"/>
              </a:rPr>
              <a:t> </a:t>
            </a:r>
            <a:r>
              <a:rPr lang="en-US" sz="2600" dirty="0" err="1">
                <a:solidFill>
                  <a:schemeClr val="tx1"/>
                </a:solidFill>
                <a:latin typeface="Arial" charset="0"/>
              </a:rPr>
              <a:t>trong</a:t>
            </a:r>
            <a:r>
              <a:rPr lang="en-US" sz="2600" dirty="0">
                <a:solidFill>
                  <a:schemeClr val="tx1"/>
                </a:solidFill>
                <a:latin typeface="Arial" charset="0"/>
              </a:rPr>
              <a:t> </a:t>
            </a:r>
            <a:r>
              <a:rPr lang="en-US" sz="2600" dirty="0" err="1">
                <a:solidFill>
                  <a:schemeClr val="tx1"/>
                </a:solidFill>
                <a:latin typeface="Arial" charset="0"/>
              </a:rPr>
              <a:t>tôn</a:t>
            </a:r>
            <a:r>
              <a:rPr lang="en-US" sz="2600" dirty="0">
                <a:solidFill>
                  <a:schemeClr val="tx1"/>
                </a:solidFill>
                <a:latin typeface="Arial" charset="0"/>
              </a:rPr>
              <a:t> </a:t>
            </a:r>
            <a:r>
              <a:rPr lang="en-US" sz="2600" dirty="0" err="1">
                <a:solidFill>
                  <a:schemeClr val="tx1"/>
                </a:solidFill>
                <a:latin typeface="Arial" charset="0"/>
              </a:rPr>
              <a:t>giáo</a:t>
            </a:r>
            <a:r>
              <a:rPr lang="en-US" sz="2600" dirty="0">
                <a:solidFill>
                  <a:schemeClr val="tx1"/>
                </a:solidFill>
                <a:latin typeface="Arial" charset="0"/>
              </a:rPr>
              <a:t>: </a:t>
            </a:r>
            <a:r>
              <a:rPr lang="en-US" sz="2600" dirty="0" err="1">
                <a:solidFill>
                  <a:schemeClr val="tx1"/>
                </a:solidFill>
                <a:latin typeface="Arial" charset="0"/>
              </a:rPr>
              <a:t>sự</a:t>
            </a:r>
            <a:r>
              <a:rPr lang="en-US" sz="2600" dirty="0">
                <a:solidFill>
                  <a:schemeClr val="tx1"/>
                </a:solidFill>
                <a:latin typeface="Arial" charset="0"/>
              </a:rPr>
              <a:t> </a:t>
            </a:r>
            <a:r>
              <a:rPr lang="en-US" sz="2600" dirty="0" err="1">
                <a:solidFill>
                  <a:schemeClr val="tx1"/>
                </a:solidFill>
                <a:latin typeface="Arial" charset="0"/>
              </a:rPr>
              <a:t>trung</a:t>
            </a:r>
            <a:r>
              <a:rPr lang="en-US" sz="2600" dirty="0">
                <a:solidFill>
                  <a:schemeClr val="tx1"/>
                </a:solidFill>
                <a:latin typeface="Arial" charset="0"/>
              </a:rPr>
              <a:t> </a:t>
            </a:r>
            <a:r>
              <a:rPr lang="en-US" sz="2600" dirty="0" err="1">
                <a:solidFill>
                  <a:schemeClr val="tx1"/>
                </a:solidFill>
                <a:latin typeface="Arial" charset="0"/>
              </a:rPr>
              <a:t>thực</a:t>
            </a:r>
            <a:r>
              <a:rPr lang="en-US" sz="2600" dirty="0">
                <a:solidFill>
                  <a:schemeClr val="tx1"/>
                </a:solidFill>
                <a:latin typeface="Arial" charset="0"/>
              </a:rPr>
              <a:t>, </a:t>
            </a:r>
            <a:r>
              <a:rPr lang="en-US" sz="2600" dirty="0" err="1">
                <a:solidFill>
                  <a:schemeClr val="tx1"/>
                </a:solidFill>
                <a:latin typeface="Arial" charset="0"/>
              </a:rPr>
              <a:t>sự</a:t>
            </a:r>
            <a:r>
              <a:rPr lang="en-US" sz="2600" dirty="0">
                <a:solidFill>
                  <a:schemeClr val="tx1"/>
                </a:solidFill>
                <a:latin typeface="Arial" charset="0"/>
              </a:rPr>
              <a:t> chia </a:t>
            </a:r>
            <a:r>
              <a:rPr lang="en-US" sz="2600" dirty="0" err="1">
                <a:solidFill>
                  <a:schemeClr val="tx1"/>
                </a:solidFill>
                <a:latin typeface="Arial" charset="0"/>
              </a:rPr>
              <a:t>sẻ</a:t>
            </a:r>
            <a:r>
              <a:rPr lang="en-US" sz="2600" dirty="0">
                <a:solidFill>
                  <a:schemeClr val="tx1"/>
                </a:solidFill>
                <a:latin typeface="Arial" charset="0"/>
              </a:rPr>
              <a:t>,…</a:t>
            </a:r>
          </a:p>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năm</a:t>
            </a:r>
            <a:r>
              <a:rPr lang="en-US" sz="2600" dirty="0">
                <a:solidFill>
                  <a:schemeClr val="tx1"/>
                </a:solidFill>
                <a:latin typeface="Arial" charset="0"/>
              </a:rPr>
              <a:t> 70s </a:t>
            </a:r>
            <a:r>
              <a:rPr lang="en-US" sz="2600" dirty="0" err="1">
                <a:solidFill>
                  <a:schemeClr val="tx1"/>
                </a:solidFill>
                <a:latin typeface="Arial" charset="0"/>
              </a:rPr>
              <a:t>trở</a:t>
            </a:r>
            <a:r>
              <a:rPr lang="en-US" sz="2600" dirty="0">
                <a:solidFill>
                  <a:schemeClr val="tx1"/>
                </a:solidFill>
                <a:latin typeface="Arial" charset="0"/>
              </a:rPr>
              <a:t> </a:t>
            </a:r>
            <a:r>
              <a:rPr lang="en-US" sz="2600" dirty="0" err="1">
                <a:solidFill>
                  <a:schemeClr val="tx1"/>
                </a:solidFill>
                <a:latin typeface="Arial" charset="0"/>
              </a:rPr>
              <a:t>thành</a:t>
            </a:r>
            <a:r>
              <a:rPr lang="en-US" sz="2600" dirty="0">
                <a:solidFill>
                  <a:schemeClr val="tx1"/>
                </a:solidFill>
                <a:latin typeface="Arial" charset="0"/>
              </a:rPr>
              <a:t> </a:t>
            </a:r>
            <a:r>
              <a:rPr lang="en-US" sz="2600" dirty="0" err="1">
                <a:solidFill>
                  <a:schemeClr val="tx1"/>
                </a:solidFill>
                <a:latin typeface="Arial" charset="0"/>
              </a:rPr>
              <a:t>vấn</a:t>
            </a:r>
            <a:r>
              <a:rPr lang="en-US" sz="2600" dirty="0">
                <a:solidFill>
                  <a:schemeClr val="tx1"/>
                </a:solidFill>
                <a:latin typeface="Arial" charset="0"/>
              </a:rPr>
              <a:t> </a:t>
            </a:r>
            <a:r>
              <a:rPr lang="en-US" sz="2600" dirty="0" err="1">
                <a:solidFill>
                  <a:schemeClr val="tx1"/>
                </a:solidFill>
                <a:latin typeface="Arial" charset="0"/>
              </a:rPr>
              <a:t>đề</a:t>
            </a:r>
            <a:r>
              <a:rPr lang="en-US" sz="2600" dirty="0">
                <a:solidFill>
                  <a:schemeClr val="tx1"/>
                </a:solidFill>
                <a:latin typeface="Arial" charset="0"/>
              </a:rPr>
              <a:t> </a:t>
            </a:r>
            <a:r>
              <a:rPr lang="en-US" sz="2600" dirty="0" err="1">
                <a:solidFill>
                  <a:schemeClr val="tx1"/>
                </a:solidFill>
                <a:latin typeface="Arial" charset="0"/>
              </a:rPr>
              <a:t>được</a:t>
            </a:r>
            <a:r>
              <a:rPr lang="en-US" sz="2600" dirty="0">
                <a:solidFill>
                  <a:schemeClr val="tx1"/>
                </a:solidFill>
                <a:latin typeface="Arial" charset="0"/>
              </a:rPr>
              <a:t> </a:t>
            </a:r>
            <a:r>
              <a:rPr lang="en-US" sz="2600" dirty="0" err="1">
                <a:solidFill>
                  <a:schemeClr val="tx1"/>
                </a:solidFill>
                <a:latin typeface="Arial" charset="0"/>
              </a:rPr>
              <a:t>nghiên</a:t>
            </a:r>
            <a:r>
              <a:rPr lang="en-US" sz="2600" dirty="0">
                <a:solidFill>
                  <a:schemeClr val="tx1"/>
                </a:solidFill>
                <a:latin typeface="Arial" charset="0"/>
              </a:rPr>
              <a:t> </a:t>
            </a:r>
            <a:r>
              <a:rPr lang="en-US" sz="2600" dirty="0" err="1">
                <a:solidFill>
                  <a:schemeClr val="tx1"/>
                </a:solidFill>
                <a:latin typeface="Arial" charset="0"/>
              </a:rPr>
              <a:t>cứu</a:t>
            </a:r>
            <a:r>
              <a:rPr lang="en-US" sz="2600" dirty="0">
                <a:solidFill>
                  <a:schemeClr val="tx1"/>
                </a:solidFill>
                <a:latin typeface="Arial" charset="0"/>
              </a:rPr>
              <a:t>, </a:t>
            </a:r>
            <a:r>
              <a:rPr lang="en-US" sz="2600" dirty="0" err="1">
                <a:solidFill>
                  <a:schemeClr val="tx1"/>
                </a:solidFill>
                <a:latin typeface="Arial" charset="0"/>
              </a:rPr>
              <a:t>giảng</a:t>
            </a:r>
            <a:r>
              <a:rPr lang="en-US" sz="2600" dirty="0">
                <a:solidFill>
                  <a:schemeClr val="tx1"/>
                </a:solidFill>
                <a:latin typeface="Arial" charset="0"/>
              </a:rPr>
              <a:t> </a:t>
            </a:r>
            <a:r>
              <a:rPr lang="en-US" sz="2600" dirty="0" err="1">
                <a:solidFill>
                  <a:schemeClr val="tx1"/>
                </a:solidFill>
                <a:latin typeface="Arial" charset="0"/>
              </a:rPr>
              <a:t>dạy</a:t>
            </a:r>
            <a:r>
              <a:rPr lang="en-US" sz="2600" dirty="0">
                <a:solidFill>
                  <a:schemeClr val="tx1"/>
                </a:solidFill>
                <a:latin typeface="Arial" charset="0"/>
              </a:rPr>
              <a:t> </a:t>
            </a:r>
            <a:r>
              <a:rPr lang="en-US" sz="2600" dirty="0" err="1">
                <a:solidFill>
                  <a:schemeClr val="tx1"/>
                </a:solidFill>
                <a:latin typeface="Arial" charset="0"/>
              </a:rPr>
              <a:t>liên</a:t>
            </a:r>
            <a:r>
              <a:rPr lang="en-US" sz="2600" dirty="0">
                <a:solidFill>
                  <a:schemeClr val="tx1"/>
                </a:solidFill>
                <a:latin typeface="Arial" charset="0"/>
              </a:rPr>
              <a:t> </a:t>
            </a:r>
            <a:r>
              <a:rPr lang="en-US" sz="2600" dirty="0" err="1">
                <a:solidFill>
                  <a:schemeClr val="tx1"/>
                </a:solidFill>
                <a:latin typeface="Arial" charset="0"/>
              </a:rPr>
              <a:t>quan</a:t>
            </a:r>
            <a:r>
              <a:rPr lang="en-US" sz="2600" dirty="0">
                <a:solidFill>
                  <a:schemeClr val="tx1"/>
                </a:solidFill>
                <a:latin typeface="Arial" charset="0"/>
              </a:rPr>
              <a:t> </a:t>
            </a:r>
            <a:r>
              <a:rPr lang="en-US" sz="2600" dirty="0" err="1">
                <a:solidFill>
                  <a:schemeClr val="tx1"/>
                </a:solidFill>
                <a:latin typeface="Arial" charset="0"/>
              </a:rPr>
              <a:t>đến</a:t>
            </a:r>
            <a:r>
              <a:rPr lang="en-US" sz="2600" dirty="0">
                <a:solidFill>
                  <a:schemeClr val="tx1"/>
                </a:solidFill>
                <a:latin typeface="Arial" charset="0"/>
              </a:rPr>
              <a:t> </a:t>
            </a:r>
            <a:r>
              <a:rPr lang="en-US" sz="2600" dirty="0" err="1">
                <a:solidFill>
                  <a:schemeClr val="tx1"/>
                </a:solidFill>
                <a:latin typeface="Arial" charset="0"/>
              </a:rPr>
              <a:t>hối</a:t>
            </a:r>
            <a:r>
              <a:rPr lang="en-US" sz="2600" dirty="0">
                <a:solidFill>
                  <a:schemeClr val="tx1"/>
                </a:solidFill>
                <a:latin typeface="Arial" charset="0"/>
              </a:rPr>
              <a:t> </a:t>
            </a:r>
            <a:r>
              <a:rPr lang="en-US" sz="2600" dirty="0" err="1">
                <a:solidFill>
                  <a:schemeClr val="tx1"/>
                </a:solidFill>
                <a:latin typeface="Arial" charset="0"/>
              </a:rPr>
              <a:t>lộ</a:t>
            </a:r>
            <a:r>
              <a:rPr lang="en-US" sz="2600" dirty="0">
                <a:solidFill>
                  <a:schemeClr val="tx1"/>
                </a:solidFill>
                <a:latin typeface="Arial" charset="0"/>
              </a:rPr>
              <a:t>, </a:t>
            </a:r>
            <a:r>
              <a:rPr lang="en-US" sz="2600" dirty="0" err="1">
                <a:solidFill>
                  <a:schemeClr val="tx1"/>
                </a:solidFill>
                <a:latin typeface="Arial" charset="0"/>
              </a:rPr>
              <a:t>quảng</a:t>
            </a:r>
            <a:r>
              <a:rPr lang="en-US" sz="2600" dirty="0">
                <a:solidFill>
                  <a:schemeClr val="tx1"/>
                </a:solidFill>
                <a:latin typeface="Arial" charset="0"/>
              </a:rPr>
              <a:t> </a:t>
            </a:r>
            <a:r>
              <a:rPr lang="en-US" sz="2600" dirty="0" err="1">
                <a:solidFill>
                  <a:schemeClr val="tx1"/>
                </a:solidFill>
                <a:latin typeface="Arial" charset="0"/>
              </a:rPr>
              <a:t>cáo</a:t>
            </a:r>
            <a:r>
              <a:rPr lang="en-US" sz="2600" dirty="0">
                <a:solidFill>
                  <a:schemeClr val="tx1"/>
                </a:solidFill>
                <a:latin typeface="Arial" charset="0"/>
              </a:rPr>
              <a:t> </a:t>
            </a:r>
            <a:r>
              <a:rPr lang="en-US" sz="2600" dirty="0" err="1">
                <a:solidFill>
                  <a:schemeClr val="tx1"/>
                </a:solidFill>
                <a:latin typeface="Arial" charset="0"/>
              </a:rPr>
              <a:t>lừa</a:t>
            </a:r>
            <a:r>
              <a:rPr lang="en-US" sz="2600" dirty="0">
                <a:solidFill>
                  <a:schemeClr val="tx1"/>
                </a:solidFill>
                <a:latin typeface="Arial" charset="0"/>
              </a:rPr>
              <a:t> </a:t>
            </a:r>
            <a:r>
              <a:rPr lang="en-US" sz="2600" dirty="0" err="1">
                <a:solidFill>
                  <a:schemeClr val="tx1"/>
                </a:solidFill>
                <a:latin typeface="Arial" charset="0"/>
              </a:rPr>
              <a:t>gạt</a:t>
            </a:r>
            <a:r>
              <a:rPr lang="en-US" sz="2600" dirty="0">
                <a:solidFill>
                  <a:schemeClr val="tx1"/>
                </a:solidFill>
                <a:latin typeface="Arial" charset="0"/>
              </a:rPr>
              <a:t>, an </a:t>
            </a:r>
            <a:r>
              <a:rPr lang="en-US" sz="2600" dirty="0" err="1">
                <a:solidFill>
                  <a:schemeClr val="tx1"/>
                </a:solidFill>
                <a:latin typeface="Arial" charset="0"/>
              </a:rPr>
              <a:t>toàn</a:t>
            </a:r>
            <a:r>
              <a:rPr lang="en-US" sz="2600" dirty="0">
                <a:solidFill>
                  <a:schemeClr val="tx1"/>
                </a:solidFill>
                <a:latin typeface="Arial" charset="0"/>
              </a:rPr>
              <a:t> </a:t>
            </a:r>
            <a:r>
              <a:rPr lang="en-US" sz="2600" dirty="0" err="1">
                <a:solidFill>
                  <a:schemeClr val="tx1"/>
                </a:solidFill>
                <a:latin typeface="Arial" charset="0"/>
              </a:rPr>
              <a:t>sản</a:t>
            </a:r>
            <a:r>
              <a:rPr lang="en-US" sz="2600" dirty="0">
                <a:solidFill>
                  <a:schemeClr val="tx1"/>
                </a:solidFill>
                <a:latin typeface="Arial" charset="0"/>
              </a:rPr>
              <a:t> </a:t>
            </a:r>
            <a:r>
              <a:rPr lang="en-US" sz="2600" dirty="0" err="1">
                <a:solidFill>
                  <a:schemeClr val="tx1"/>
                </a:solidFill>
                <a:latin typeface="Arial" charset="0"/>
              </a:rPr>
              <a:t>phẩm</a:t>
            </a:r>
            <a:r>
              <a:rPr lang="en-US" sz="2600" dirty="0">
                <a:solidFill>
                  <a:schemeClr val="tx1"/>
                </a:solidFill>
                <a:latin typeface="Arial" charset="0"/>
              </a:rPr>
              <a:t>…</a:t>
            </a:r>
          </a:p>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năm</a:t>
            </a:r>
            <a:r>
              <a:rPr lang="en-US" sz="2600" dirty="0">
                <a:solidFill>
                  <a:schemeClr val="tx1"/>
                </a:solidFill>
                <a:latin typeface="Arial" charset="0"/>
              </a:rPr>
              <a:t> 90s </a:t>
            </a:r>
            <a:r>
              <a:rPr lang="en-US" sz="2600" dirty="0" err="1">
                <a:solidFill>
                  <a:schemeClr val="tx1"/>
                </a:solidFill>
                <a:latin typeface="Arial" charset="0"/>
              </a:rPr>
              <a:t>thể</a:t>
            </a:r>
            <a:r>
              <a:rPr lang="en-US" sz="2600" dirty="0">
                <a:solidFill>
                  <a:schemeClr val="tx1"/>
                </a:solidFill>
                <a:latin typeface="Arial" charset="0"/>
              </a:rPr>
              <a:t> </a:t>
            </a:r>
            <a:r>
              <a:rPr lang="en-US" sz="2600" dirty="0" err="1">
                <a:solidFill>
                  <a:schemeClr val="tx1"/>
                </a:solidFill>
                <a:latin typeface="Arial" charset="0"/>
              </a:rPr>
              <a:t>chế</a:t>
            </a:r>
            <a:r>
              <a:rPr lang="en-US" sz="2600" dirty="0">
                <a:solidFill>
                  <a:schemeClr val="tx1"/>
                </a:solidFill>
                <a:latin typeface="Arial" charset="0"/>
              </a:rPr>
              <a:t> </a:t>
            </a:r>
            <a:r>
              <a:rPr lang="en-US" sz="2600" dirty="0" err="1">
                <a:solidFill>
                  <a:schemeClr val="tx1"/>
                </a:solidFill>
                <a:latin typeface="Arial" charset="0"/>
              </a:rPr>
              <a:t>hóa</a:t>
            </a:r>
            <a:r>
              <a:rPr lang="en-US" sz="2600" dirty="0">
                <a:solidFill>
                  <a:schemeClr val="tx1"/>
                </a:solidFill>
                <a:latin typeface="Arial" charset="0"/>
              </a:rPr>
              <a:t> </a:t>
            </a:r>
            <a:r>
              <a:rPr lang="en-US" sz="2600" dirty="0" err="1">
                <a:solidFill>
                  <a:schemeClr val="tx1"/>
                </a:solidFill>
                <a:latin typeface="Arial" charset="0"/>
              </a:rPr>
              <a:t>đạo</a:t>
            </a:r>
            <a:r>
              <a:rPr lang="en-US" sz="2600" dirty="0">
                <a:solidFill>
                  <a:schemeClr val="tx1"/>
                </a:solidFill>
                <a:latin typeface="Arial" charset="0"/>
              </a:rPr>
              <a:t> </a:t>
            </a:r>
            <a:r>
              <a:rPr lang="en-US" sz="2600" dirty="0" err="1">
                <a:solidFill>
                  <a:schemeClr val="tx1"/>
                </a:solidFill>
                <a:latin typeface="Arial" charset="0"/>
              </a:rPr>
              <a:t>đức</a:t>
            </a:r>
            <a:r>
              <a:rPr lang="en-US" sz="2600" dirty="0">
                <a:solidFill>
                  <a:schemeClr val="tx1"/>
                </a:solidFill>
                <a:latin typeface="Arial" charset="0"/>
              </a:rPr>
              <a:t> </a:t>
            </a:r>
            <a:r>
              <a:rPr lang="en-US" sz="2600" dirty="0" err="1">
                <a:solidFill>
                  <a:schemeClr val="tx1"/>
                </a:solidFill>
                <a:latin typeface="Arial" charset="0"/>
              </a:rPr>
              <a:t>kinh</a:t>
            </a:r>
            <a:r>
              <a:rPr lang="en-US" sz="2600" dirty="0">
                <a:solidFill>
                  <a:schemeClr val="tx1"/>
                </a:solidFill>
                <a:latin typeface="Arial" charset="0"/>
              </a:rPr>
              <a:t> </a:t>
            </a:r>
            <a:r>
              <a:rPr lang="en-US" sz="2600" dirty="0" err="1">
                <a:solidFill>
                  <a:schemeClr val="tx1"/>
                </a:solidFill>
                <a:latin typeface="Arial" charset="0"/>
              </a:rPr>
              <a:t>doanh</a:t>
            </a:r>
            <a:r>
              <a:rPr lang="en-US" sz="2600" dirty="0">
                <a:solidFill>
                  <a:schemeClr val="tx1"/>
                </a:solidFill>
                <a:latin typeface="Arial" charset="0"/>
              </a:rPr>
              <a:t>; DN </a:t>
            </a:r>
            <a:r>
              <a:rPr lang="en-US" sz="2600" dirty="0" err="1">
                <a:solidFill>
                  <a:schemeClr val="tx1"/>
                </a:solidFill>
                <a:latin typeface="Arial" charset="0"/>
              </a:rPr>
              <a:t>phải</a:t>
            </a:r>
            <a:r>
              <a:rPr lang="en-US" sz="2600" dirty="0">
                <a:solidFill>
                  <a:schemeClr val="tx1"/>
                </a:solidFill>
                <a:latin typeface="Arial" charset="0"/>
              </a:rPr>
              <a:t> </a:t>
            </a:r>
            <a:r>
              <a:rPr lang="en-US" sz="2600" dirty="0" err="1">
                <a:solidFill>
                  <a:schemeClr val="tx1"/>
                </a:solidFill>
                <a:latin typeface="Arial" charset="0"/>
              </a:rPr>
              <a:t>có</a:t>
            </a:r>
            <a:r>
              <a:rPr lang="en-US" sz="2600" dirty="0">
                <a:solidFill>
                  <a:schemeClr val="tx1"/>
                </a:solidFill>
                <a:latin typeface="Arial" charset="0"/>
              </a:rPr>
              <a:t> </a:t>
            </a:r>
            <a:r>
              <a:rPr lang="en-US" sz="2600" dirty="0" err="1">
                <a:solidFill>
                  <a:schemeClr val="tx1"/>
                </a:solidFill>
                <a:latin typeface="Arial" charset="0"/>
              </a:rPr>
              <a:t>trách</a:t>
            </a:r>
            <a:r>
              <a:rPr lang="en-US" sz="2600" dirty="0">
                <a:solidFill>
                  <a:schemeClr val="tx1"/>
                </a:solidFill>
                <a:latin typeface="Arial" charset="0"/>
              </a:rPr>
              <a:t> </a:t>
            </a:r>
            <a:r>
              <a:rPr lang="en-US" sz="2600" dirty="0" err="1">
                <a:solidFill>
                  <a:schemeClr val="tx1"/>
                </a:solidFill>
                <a:latin typeface="Arial" charset="0"/>
              </a:rPr>
              <a:t>nhiệm</a:t>
            </a:r>
            <a:r>
              <a:rPr lang="en-US" sz="2600" dirty="0">
                <a:solidFill>
                  <a:schemeClr val="tx1"/>
                </a:solidFill>
                <a:latin typeface="Arial" charset="0"/>
              </a:rPr>
              <a:t> </a:t>
            </a:r>
            <a:r>
              <a:rPr lang="en-US" sz="2600" dirty="0" err="1">
                <a:solidFill>
                  <a:schemeClr val="tx1"/>
                </a:solidFill>
                <a:latin typeface="Arial" charset="0"/>
              </a:rPr>
              <a:t>với</a:t>
            </a:r>
            <a:r>
              <a:rPr lang="en-US" sz="2600" dirty="0">
                <a:solidFill>
                  <a:schemeClr val="tx1"/>
                </a:solidFill>
                <a:latin typeface="Arial" charset="0"/>
              </a:rPr>
              <a:t> </a:t>
            </a: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việc</a:t>
            </a:r>
            <a:r>
              <a:rPr lang="en-US" sz="2600" dirty="0">
                <a:solidFill>
                  <a:schemeClr val="tx1"/>
                </a:solidFill>
                <a:latin typeface="Arial" charset="0"/>
              </a:rPr>
              <a:t> </a:t>
            </a:r>
            <a:r>
              <a:rPr lang="en-US" sz="2600" dirty="0" err="1">
                <a:solidFill>
                  <a:schemeClr val="tx1"/>
                </a:solidFill>
                <a:latin typeface="Arial" charset="0"/>
              </a:rPr>
              <a:t>làm</a:t>
            </a:r>
            <a:r>
              <a:rPr lang="en-US" sz="2600" dirty="0">
                <a:solidFill>
                  <a:schemeClr val="tx1"/>
                </a:solidFill>
                <a:latin typeface="Arial" charset="0"/>
              </a:rPr>
              <a:t> </a:t>
            </a:r>
            <a:r>
              <a:rPr lang="en-US" sz="2600" dirty="0" err="1">
                <a:solidFill>
                  <a:schemeClr val="tx1"/>
                </a:solidFill>
                <a:latin typeface="Arial" charset="0"/>
              </a:rPr>
              <a:t>của</a:t>
            </a:r>
            <a:r>
              <a:rPr lang="en-US" sz="2600" dirty="0">
                <a:solidFill>
                  <a:schemeClr val="tx1"/>
                </a:solidFill>
                <a:latin typeface="Arial" charset="0"/>
              </a:rPr>
              <a:t> </a:t>
            </a:r>
            <a:r>
              <a:rPr lang="en-US" sz="2600" dirty="0" err="1">
                <a:solidFill>
                  <a:schemeClr val="tx1"/>
                </a:solidFill>
                <a:latin typeface="Arial" charset="0"/>
              </a:rPr>
              <a:t>mình</a:t>
            </a:r>
            <a:endParaRPr lang="en-US" sz="2600" dirty="0">
              <a:solidFill>
                <a:schemeClr val="tx1"/>
              </a:solidFill>
              <a:latin typeface="Arial" charset="0"/>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21336D82-7B6A-7F4C-BB83-2BA8BAF6921E}" type="slidenum">
              <a:rPr lang="en-US" smtClean="0"/>
              <a:pPr>
                <a:defRPr/>
              </a:pPr>
              <a:t>6</a:t>
            </a:fld>
            <a:endParaRPr lang="en-US"/>
          </a:p>
        </p:txBody>
      </p:sp>
      <p:pic>
        <p:nvPicPr>
          <p:cNvPr id="2" name="Picture 1"/>
          <p:cNvPicPr>
            <a:picLocks noChangeAspect="1"/>
          </p:cNvPicPr>
          <p:nvPr/>
        </p:nvPicPr>
        <p:blipFill>
          <a:blip r:embed="rId3"/>
          <a:stretch>
            <a:fillRect/>
          </a:stretch>
        </p:blipFill>
        <p:spPr>
          <a:xfrm>
            <a:off x="9120336" y="2276872"/>
            <a:ext cx="2865760" cy="3456384"/>
          </a:xfrm>
          <a:prstGeom prst="rect">
            <a:avLst/>
          </a:prstGeom>
        </p:spPr>
      </p:pic>
    </p:spTree>
    <p:extLst>
      <p:ext uri="{BB962C8B-B14F-4D97-AF65-F5344CB8AC3E}">
        <p14:creationId xmlns:p14="http://schemas.microsoft.com/office/powerpoint/2010/main" val="1220228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87796" y="382854"/>
            <a:ext cx="10972800" cy="563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CỦA ĐĐKD (TIẾP)</a:t>
            </a:r>
          </a:p>
        </p:txBody>
      </p:sp>
      <p:sp>
        <p:nvSpPr>
          <p:cNvPr id="8194" name="Text Box 2"/>
          <p:cNvSpPr txBox="1">
            <a:spLocks noChangeArrowheads="1"/>
          </p:cNvSpPr>
          <p:nvPr/>
        </p:nvSpPr>
        <p:spPr bwMode="auto">
          <a:xfrm>
            <a:off x="191344" y="1144815"/>
            <a:ext cx="6480720" cy="5105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200000"/>
              </a:lnSpc>
              <a:spcBef>
                <a:spcPts val="700"/>
              </a:spcBef>
              <a:buClrTx/>
              <a:buFont typeface="Arial" panose="020B0604020202020204" pitchFamily="34" charset="0"/>
              <a:buChar char="•"/>
              <a:defRPr/>
            </a:pP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tập</a:t>
            </a:r>
            <a:r>
              <a:rPr lang="en-US" sz="2800" dirty="0">
                <a:solidFill>
                  <a:schemeClr val="tx1"/>
                </a:solidFill>
                <a:latin typeface="Arial" charset="0"/>
              </a:rPr>
              <a:t> </a:t>
            </a:r>
            <a:r>
              <a:rPr lang="en-US" sz="2800" dirty="0" err="1">
                <a:solidFill>
                  <a:schemeClr val="tx1"/>
                </a:solidFill>
                <a:latin typeface="Arial" charset="0"/>
              </a:rPr>
              <a:t>hợp</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b="1" dirty="0" err="1">
                <a:solidFill>
                  <a:schemeClr val="tx1"/>
                </a:solidFill>
                <a:latin typeface="Arial" charset="0"/>
              </a:rPr>
              <a:t>nguyên</a:t>
            </a:r>
            <a:r>
              <a:rPr lang="en-US" sz="2800" b="1" dirty="0">
                <a:solidFill>
                  <a:schemeClr val="tx1"/>
                </a:solidFill>
                <a:latin typeface="Arial" charset="0"/>
              </a:rPr>
              <a:t> </a:t>
            </a:r>
            <a:r>
              <a:rPr lang="en-US" sz="2800" b="1" dirty="0" err="1">
                <a:solidFill>
                  <a:schemeClr val="tx1"/>
                </a:solidFill>
                <a:latin typeface="Arial" charset="0"/>
              </a:rPr>
              <a:t>tắc</a:t>
            </a:r>
            <a:r>
              <a:rPr lang="en-US" sz="2800" b="1" dirty="0">
                <a:solidFill>
                  <a:schemeClr val="tx1"/>
                </a:solidFill>
                <a:latin typeface="Arial" charset="0"/>
              </a:rPr>
              <a:t>, </a:t>
            </a:r>
            <a:r>
              <a:rPr lang="en-US" sz="2800" b="1" dirty="0" err="1">
                <a:solidFill>
                  <a:schemeClr val="tx1"/>
                </a:solidFill>
                <a:latin typeface="Arial" charset="0"/>
              </a:rPr>
              <a:t>chuẩn</a:t>
            </a:r>
            <a:r>
              <a:rPr lang="en-US" sz="2800" b="1" dirty="0">
                <a:solidFill>
                  <a:schemeClr val="tx1"/>
                </a:solidFill>
                <a:latin typeface="Arial" charset="0"/>
              </a:rPr>
              <a:t> </a:t>
            </a:r>
            <a:r>
              <a:rPr lang="en-US" sz="2800" b="1"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có</a:t>
            </a:r>
            <a:r>
              <a:rPr lang="en-US" sz="2800" dirty="0">
                <a:solidFill>
                  <a:schemeClr val="tx1"/>
                </a:solidFill>
                <a:latin typeface="Arial" charset="0"/>
              </a:rPr>
              <a:t> </a:t>
            </a:r>
            <a:r>
              <a:rPr lang="en-US" sz="2800" dirty="0" err="1">
                <a:solidFill>
                  <a:schemeClr val="tx1"/>
                </a:solidFill>
                <a:latin typeface="Arial" charset="0"/>
              </a:rPr>
              <a:t>tác</a:t>
            </a:r>
            <a:r>
              <a:rPr lang="en-US" sz="2800" dirty="0">
                <a:solidFill>
                  <a:schemeClr val="tx1"/>
                </a:solidFill>
                <a:latin typeface="Arial" charset="0"/>
              </a:rPr>
              <a:t> </a:t>
            </a:r>
            <a:r>
              <a:rPr lang="en-US" sz="2800" dirty="0" err="1">
                <a:solidFill>
                  <a:schemeClr val="tx1"/>
                </a:solidFill>
                <a:latin typeface="Arial" charset="0"/>
              </a:rPr>
              <a:t>dụng</a:t>
            </a:r>
            <a:r>
              <a:rPr lang="en-US" sz="2800" dirty="0">
                <a:solidFill>
                  <a:schemeClr val="tx1"/>
                </a:solidFill>
                <a:latin typeface="Arial" charset="0"/>
              </a:rPr>
              <a:t> </a:t>
            </a:r>
            <a:r>
              <a:rPr lang="en-US" sz="2800" b="1" dirty="0" err="1">
                <a:solidFill>
                  <a:schemeClr val="tx1"/>
                </a:solidFill>
                <a:latin typeface="Arial" charset="0"/>
              </a:rPr>
              <a:t>điều</a:t>
            </a:r>
            <a:r>
              <a:rPr lang="en-US" sz="2800" b="1" dirty="0">
                <a:solidFill>
                  <a:schemeClr val="tx1"/>
                </a:solidFill>
                <a:latin typeface="Arial" charset="0"/>
              </a:rPr>
              <a:t> </a:t>
            </a:r>
            <a:r>
              <a:rPr lang="en-US" sz="2800" b="1" dirty="0" err="1">
                <a:solidFill>
                  <a:schemeClr val="tx1"/>
                </a:solidFill>
                <a:latin typeface="Arial" charset="0"/>
              </a:rPr>
              <a:t>chỉnh</a:t>
            </a:r>
            <a:r>
              <a:rPr lang="en-US" sz="2800" b="1" dirty="0">
                <a:solidFill>
                  <a:schemeClr val="tx1"/>
                </a:solidFill>
                <a:latin typeface="Arial" charset="0"/>
              </a:rPr>
              <a:t>, </a:t>
            </a:r>
            <a:r>
              <a:rPr lang="en-US" sz="2800" b="1" dirty="0" err="1">
                <a:solidFill>
                  <a:schemeClr val="tx1"/>
                </a:solidFill>
                <a:latin typeface="Arial" charset="0"/>
              </a:rPr>
              <a:t>đánh</a:t>
            </a:r>
            <a:r>
              <a:rPr lang="en-US" sz="2800" b="1" dirty="0">
                <a:solidFill>
                  <a:schemeClr val="tx1"/>
                </a:solidFill>
                <a:latin typeface="Arial" charset="0"/>
              </a:rPr>
              <a:t> </a:t>
            </a:r>
            <a:r>
              <a:rPr lang="en-US" sz="2800" b="1" dirty="0" err="1">
                <a:solidFill>
                  <a:schemeClr val="tx1"/>
                </a:solidFill>
                <a:latin typeface="Arial" charset="0"/>
              </a:rPr>
              <a:t>giá</a:t>
            </a:r>
            <a:r>
              <a:rPr lang="en-US" sz="2800" b="1" dirty="0">
                <a:solidFill>
                  <a:schemeClr val="tx1"/>
                </a:solidFill>
                <a:latin typeface="Arial" charset="0"/>
              </a:rPr>
              <a:t>, </a:t>
            </a:r>
            <a:r>
              <a:rPr lang="en-US" sz="2800" b="1" dirty="0" err="1">
                <a:solidFill>
                  <a:schemeClr val="tx1"/>
                </a:solidFill>
                <a:latin typeface="Arial" charset="0"/>
              </a:rPr>
              <a:t>hướng</a:t>
            </a:r>
            <a:r>
              <a:rPr lang="en-US" sz="2800" b="1" dirty="0">
                <a:solidFill>
                  <a:schemeClr val="tx1"/>
                </a:solidFill>
                <a:latin typeface="Arial" charset="0"/>
              </a:rPr>
              <a:t> </a:t>
            </a:r>
            <a:r>
              <a:rPr lang="en-US" sz="2800" b="1" dirty="0" err="1">
                <a:solidFill>
                  <a:schemeClr val="tx1"/>
                </a:solidFill>
                <a:latin typeface="Arial" charset="0"/>
              </a:rPr>
              <a:t>dẫn</a:t>
            </a:r>
            <a:r>
              <a:rPr lang="en-US" sz="2800" b="1" dirty="0">
                <a:solidFill>
                  <a:schemeClr val="tx1"/>
                </a:solidFill>
                <a:latin typeface="Arial" charset="0"/>
              </a:rPr>
              <a:t> </a:t>
            </a:r>
            <a:r>
              <a:rPr lang="en-US" sz="2800" b="1" dirty="0" err="1">
                <a:solidFill>
                  <a:schemeClr val="tx1"/>
                </a:solidFill>
                <a:latin typeface="Arial" charset="0"/>
              </a:rPr>
              <a:t>và</a:t>
            </a:r>
            <a:r>
              <a:rPr lang="en-US" sz="2800" b="1" dirty="0">
                <a:solidFill>
                  <a:schemeClr val="tx1"/>
                </a:solidFill>
                <a:latin typeface="Arial" charset="0"/>
              </a:rPr>
              <a:t> </a:t>
            </a:r>
            <a:r>
              <a:rPr lang="en-US" sz="2800" b="1" dirty="0" err="1">
                <a:solidFill>
                  <a:schemeClr val="tx1"/>
                </a:solidFill>
                <a:latin typeface="Arial" charset="0"/>
              </a:rPr>
              <a:t>kiểm</a:t>
            </a:r>
            <a:r>
              <a:rPr lang="en-US" sz="2800" b="1" dirty="0">
                <a:solidFill>
                  <a:schemeClr val="tx1"/>
                </a:solidFill>
                <a:latin typeface="Arial" charset="0"/>
              </a:rPr>
              <a:t> </a:t>
            </a:r>
            <a:r>
              <a:rPr lang="en-US" sz="2800" b="1" dirty="0" err="1">
                <a:solidFill>
                  <a:schemeClr val="tx1"/>
                </a:solidFill>
                <a:latin typeface="Arial" charset="0"/>
              </a:rPr>
              <a:t>soát</a:t>
            </a:r>
            <a:r>
              <a:rPr lang="en-US" sz="2800" b="1" dirty="0">
                <a:solidFill>
                  <a:schemeClr val="tx1"/>
                </a:solidFill>
                <a:latin typeface="Arial" charset="0"/>
              </a:rPr>
              <a:t> </a:t>
            </a:r>
            <a:r>
              <a:rPr lang="en-US" sz="2800" b="1" dirty="0" err="1">
                <a:solidFill>
                  <a:schemeClr val="tx1"/>
                </a:solidFill>
                <a:latin typeface="Arial" charset="0"/>
              </a:rPr>
              <a:t>hành</a:t>
            </a:r>
            <a:r>
              <a:rPr lang="en-US" sz="2800" b="1" dirty="0">
                <a:solidFill>
                  <a:schemeClr val="tx1"/>
                </a:solidFill>
                <a:latin typeface="Arial" charset="0"/>
              </a:rPr>
              <a:t> vi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endParaRPr lang="en-US" sz="2800" dirty="0">
              <a:solidFill>
                <a:schemeClr val="tx1"/>
              </a:solidFill>
              <a:latin typeface="Arial" charset="0"/>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807479D7-9594-B34B-872E-158C9CA090D3}" type="slidenum">
              <a:rPr lang="en-US" smtClean="0"/>
              <a:pPr>
                <a:defRPr/>
              </a:pPr>
              <a:t>7</a:t>
            </a:fld>
            <a:endParaRPr lang="en-US"/>
          </a:p>
        </p:txBody>
      </p:sp>
      <p:pic>
        <p:nvPicPr>
          <p:cNvPr id="2" name="Picture 1"/>
          <p:cNvPicPr>
            <a:picLocks noChangeAspect="1"/>
          </p:cNvPicPr>
          <p:nvPr/>
        </p:nvPicPr>
        <p:blipFill>
          <a:blip r:embed="rId3"/>
          <a:stretch>
            <a:fillRect/>
          </a:stretch>
        </p:blipFill>
        <p:spPr>
          <a:xfrm>
            <a:off x="6816080" y="1484784"/>
            <a:ext cx="5040560" cy="4752528"/>
          </a:xfrm>
          <a:prstGeom prst="rect">
            <a:avLst/>
          </a:prstGeom>
        </p:spPr>
      </p:pic>
    </p:spTree>
    <p:extLst>
      <p:ext uri="{BB962C8B-B14F-4D97-AF65-F5344CB8AC3E}">
        <p14:creationId xmlns:p14="http://schemas.microsoft.com/office/powerpoint/2010/main" val="23791229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C89-5651-4D2C-9897-0884755EBF91}"/>
              </a:ext>
            </a:extLst>
          </p:cNvPr>
          <p:cNvSpPr>
            <a:spLocks noGrp="1"/>
          </p:cNvSpPr>
          <p:nvPr>
            <p:ph type="title"/>
          </p:nvPr>
        </p:nvSpPr>
        <p:spPr>
          <a:xfrm>
            <a:off x="335360" y="260648"/>
            <a:ext cx="11521280" cy="1080120"/>
          </a:xfrm>
        </p:spPr>
        <p:txBody>
          <a:bodyPr>
            <a:normAutofit fontScale="90000"/>
          </a:bodyPr>
          <a:lstStyle/>
          <a:p>
            <a:pPr algn="ctr"/>
            <a:r>
              <a:rPr lang="en-US" dirty="0">
                <a:effectLst/>
              </a:rPr>
              <a:t>CÁC NGUYÊN TẮC VÀ CHUẨN MỰC CỦA ĐẠO ĐỨC KINH DOANH</a:t>
            </a:r>
          </a:p>
        </p:txBody>
      </p:sp>
      <p:sp>
        <p:nvSpPr>
          <p:cNvPr id="3" name="Content Placeholder 2">
            <a:extLst>
              <a:ext uri="{FF2B5EF4-FFF2-40B4-BE49-F238E27FC236}">
                <a16:creationId xmlns:a16="http://schemas.microsoft.com/office/drawing/2014/main" id="{7AD276FD-AC68-423D-99CE-19727E05D3D6}"/>
              </a:ext>
            </a:extLst>
          </p:cNvPr>
          <p:cNvSpPr>
            <a:spLocks noGrp="1"/>
          </p:cNvSpPr>
          <p:nvPr>
            <p:ph idx="1"/>
          </p:nvPr>
        </p:nvSpPr>
        <p:spPr>
          <a:xfrm>
            <a:off x="191345" y="1556792"/>
            <a:ext cx="6408711" cy="4752528"/>
          </a:xfrm>
        </p:spPr>
        <p:txBody>
          <a:bodyPr>
            <a:normAutofit fontScale="92500" lnSpcReduction="10000"/>
          </a:bodyPr>
          <a:lstStyle/>
          <a:p>
            <a:pPr lvl="2">
              <a:lnSpc>
                <a:spcPct val="200000"/>
              </a:lnSpc>
              <a:buClr>
                <a:srgbClr val="2B166E"/>
              </a:buClr>
              <a:buFont typeface="Arial" charset="0"/>
              <a:buChar char="•"/>
              <a:defRPr/>
            </a:pPr>
            <a:r>
              <a:rPr lang="en-US" dirty="0" err="1">
                <a:solidFill>
                  <a:schemeClr val="tx1"/>
                </a:solidFill>
                <a:effectLst/>
                <a:latin typeface="Arial" charset="0"/>
              </a:rPr>
              <a:t>Tính</a:t>
            </a:r>
            <a:r>
              <a:rPr lang="en-US" dirty="0">
                <a:solidFill>
                  <a:schemeClr val="tx1"/>
                </a:solidFill>
                <a:effectLst/>
                <a:latin typeface="Arial" charset="0"/>
              </a:rPr>
              <a:t> </a:t>
            </a:r>
            <a:r>
              <a:rPr lang="en-US" dirty="0" err="1">
                <a:solidFill>
                  <a:schemeClr val="tx1"/>
                </a:solidFill>
                <a:effectLst/>
                <a:latin typeface="Arial" charset="0"/>
              </a:rPr>
              <a:t>trung</a:t>
            </a:r>
            <a:r>
              <a:rPr lang="en-US" dirty="0">
                <a:solidFill>
                  <a:schemeClr val="tx1"/>
                </a:solidFill>
                <a:effectLst/>
                <a:latin typeface="Arial" charset="0"/>
              </a:rPr>
              <a:t> </a:t>
            </a:r>
            <a:r>
              <a:rPr lang="en-US" dirty="0" err="1">
                <a:solidFill>
                  <a:schemeClr val="tx1"/>
                </a:solidFill>
                <a:effectLst/>
                <a:latin typeface="Arial" charset="0"/>
              </a:rPr>
              <a:t>thực</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Tôn</a:t>
            </a:r>
            <a:r>
              <a:rPr lang="en-US" dirty="0">
                <a:solidFill>
                  <a:schemeClr val="tx1"/>
                </a:solidFill>
                <a:effectLst/>
                <a:latin typeface="Arial" charset="0"/>
              </a:rPr>
              <a:t> </a:t>
            </a:r>
            <a:r>
              <a:rPr lang="en-US" dirty="0" err="1">
                <a:solidFill>
                  <a:schemeClr val="tx1"/>
                </a:solidFill>
                <a:effectLst/>
                <a:latin typeface="Arial" charset="0"/>
              </a:rPr>
              <a:t>trọng</a:t>
            </a:r>
            <a:r>
              <a:rPr lang="en-US" dirty="0">
                <a:solidFill>
                  <a:schemeClr val="tx1"/>
                </a:solidFill>
                <a:effectLst/>
                <a:latin typeface="Arial" charset="0"/>
              </a:rPr>
              <a:t> con </a:t>
            </a:r>
            <a:r>
              <a:rPr lang="en-US" dirty="0" err="1">
                <a:solidFill>
                  <a:schemeClr val="tx1"/>
                </a:solidFill>
                <a:effectLst/>
                <a:latin typeface="Arial" charset="0"/>
              </a:rPr>
              <a:t>người</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Gắn</a:t>
            </a:r>
            <a:r>
              <a:rPr lang="en-US" dirty="0">
                <a:solidFill>
                  <a:schemeClr val="tx1"/>
                </a:solidFill>
                <a:effectLst/>
                <a:latin typeface="Arial" charset="0"/>
              </a:rPr>
              <a:t> </a:t>
            </a:r>
            <a:r>
              <a:rPr lang="en-US" dirty="0" err="1">
                <a:solidFill>
                  <a:schemeClr val="tx1"/>
                </a:solidFill>
                <a:effectLst/>
                <a:latin typeface="Arial" charset="0"/>
              </a:rPr>
              <a:t>lợi</a:t>
            </a:r>
            <a:r>
              <a:rPr lang="en-US" dirty="0">
                <a:solidFill>
                  <a:schemeClr val="tx1"/>
                </a:solidFill>
                <a:effectLst/>
                <a:latin typeface="Arial" charset="0"/>
              </a:rPr>
              <a:t> </a:t>
            </a:r>
            <a:r>
              <a:rPr lang="en-US" dirty="0" err="1">
                <a:solidFill>
                  <a:schemeClr val="tx1"/>
                </a:solidFill>
                <a:effectLst/>
                <a:latin typeface="Arial" charset="0"/>
              </a:rPr>
              <a:t>ích</a:t>
            </a:r>
            <a:r>
              <a:rPr lang="en-US" dirty="0">
                <a:solidFill>
                  <a:schemeClr val="tx1"/>
                </a:solidFill>
                <a:effectLst/>
                <a:latin typeface="Arial" charset="0"/>
              </a:rPr>
              <a:t> </a:t>
            </a:r>
            <a:r>
              <a:rPr lang="en-US" dirty="0" err="1">
                <a:solidFill>
                  <a:schemeClr val="tx1"/>
                </a:solidFill>
                <a:effectLst/>
                <a:latin typeface="Arial" charset="0"/>
              </a:rPr>
              <a:t>của</a:t>
            </a:r>
            <a:r>
              <a:rPr lang="en-US" dirty="0">
                <a:solidFill>
                  <a:schemeClr val="tx1"/>
                </a:solidFill>
                <a:effectLst/>
                <a:latin typeface="Arial" charset="0"/>
              </a:rPr>
              <a:t> DN </a:t>
            </a:r>
            <a:r>
              <a:rPr lang="en-US" dirty="0" err="1">
                <a:solidFill>
                  <a:schemeClr val="tx1"/>
                </a:solidFill>
                <a:effectLst/>
                <a:latin typeface="Arial" charset="0"/>
              </a:rPr>
              <a:t>với</a:t>
            </a:r>
            <a:r>
              <a:rPr lang="en-US" dirty="0">
                <a:solidFill>
                  <a:schemeClr val="tx1"/>
                </a:solidFill>
                <a:effectLst/>
                <a:latin typeface="Arial" charset="0"/>
              </a:rPr>
              <a:t> </a:t>
            </a:r>
            <a:r>
              <a:rPr lang="en-US" dirty="0" err="1">
                <a:solidFill>
                  <a:schemeClr val="tx1"/>
                </a:solidFill>
                <a:effectLst/>
                <a:latin typeface="Arial" charset="0"/>
              </a:rPr>
              <a:t>lợi</a:t>
            </a:r>
            <a:r>
              <a:rPr lang="en-US" dirty="0">
                <a:solidFill>
                  <a:schemeClr val="tx1"/>
                </a:solidFill>
                <a:effectLst/>
                <a:latin typeface="Arial" charset="0"/>
              </a:rPr>
              <a:t> </a:t>
            </a:r>
            <a:r>
              <a:rPr lang="en-US" dirty="0" err="1">
                <a:solidFill>
                  <a:schemeClr val="tx1"/>
                </a:solidFill>
                <a:effectLst/>
                <a:latin typeface="Arial" charset="0"/>
              </a:rPr>
              <a:t>ích</a:t>
            </a:r>
            <a:r>
              <a:rPr lang="en-US" dirty="0">
                <a:solidFill>
                  <a:schemeClr val="tx1"/>
                </a:solidFill>
                <a:effectLst/>
                <a:latin typeface="Arial" charset="0"/>
              </a:rPr>
              <a:t> </a:t>
            </a:r>
            <a:r>
              <a:rPr lang="en-US" dirty="0" err="1">
                <a:solidFill>
                  <a:schemeClr val="tx1"/>
                </a:solidFill>
                <a:effectLst/>
                <a:latin typeface="Arial" charset="0"/>
              </a:rPr>
              <a:t>của</a:t>
            </a:r>
            <a:r>
              <a:rPr lang="en-US" dirty="0">
                <a:solidFill>
                  <a:schemeClr val="tx1"/>
                </a:solidFill>
                <a:effectLst/>
                <a:latin typeface="Arial" charset="0"/>
              </a:rPr>
              <a:t> KH </a:t>
            </a:r>
            <a:r>
              <a:rPr lang="en-US" dirty="0" err="1">
                <a:solidFill>
                  <a:schemeClr val="tx1"/>
                </a:solidFill>
                <a:effectLst/>
                <a:latin typeface="Arial" charset="0"/>
              </a:rPr>
              <a:t>và</a:t>
            </a:r>
            <a:r>
              <a:rPr lang="en-US" dirty="0">
                <a:solidFill>
                  <a:schemeClr val="tx1"/>
                </a:solidFill>
                <a:effectLst/>
                <a:latin typeface="Arial" charset="0"/>
              </a:rPr>
              <a:t> </a:t>
            </a:r>
            <a:r>
              <a:rPr lang="en-US" dirty="0" err="1">
                <a:solidFill>
                  <a:schemeClr val="tx1"/>
                </a:solidFill>
                <a:effectLst/>
                <a:latin typeface="Arial" charset="0"/>
              </a:rPr>
              <a:t>xã</a:t>
            </a:r>
            <a:r>
              <a:rPr lang="en-US" dirty="0">
                <a:solidFill>
                  <a:schemeClr val="tx1"/>
                </a:solidFill>
                <a:effectLst/>
                <a:latin typeface="Arial" charset="0"/>
              </a:rPr>
              <a:t> </a:t>
            </a:r>
            <a:r>
              <a:rPr lang="en-US" dirty="0" err="1">
                <a:solidFill>
                  <a:schemeClr val="tx1"/>
                </a:solidFill>
                <a:effectLst/>
                <a:latin typeface="Arial" charset="0"/>
              </a:rPr>
              <a:t>hội</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Bí</a:t>
            </a:r>
            <a:r>
              <a:rPr lang="en-US" dirty="0">
                <a:solidFill>
                  <a:schemeClr val="tx1"/>
                </a:solidFill>
                <a:effectLst/>
                <a:latin typeface="Arial" charset="0"/>
              </a:rPr>
              <a:t> </a:t>
            </a:r>
            <a:r>
              <a:rPr lang="en-US" dirty="0" err="1">
                <a:solidFill>
                  <a:schemeClr val="tx1"/>
                </a:solidFill>
                <a:effectLst/>
                <a:latin typeface="Arial" charset="0"/>
              </a:rPr>
              <a:t>mật</a:t>
            </a:r>
            <a:r>
              <a:rPr lang="en-US" dirty="0">
                <a:solidFill>
                  <a:schemeClr val="tx1"/>
                </a:solidFill>
                <a:effectLst/>
                <a:latin typeface="Arial" charset="0"/>
              </a:rPr>
              <a:t> </a:t>
            </a:r>
            <a:r>
              <a:rPr lang="en-US" dirty="0" err="1">
                <a:solidFill>
                  <a:schemeClr val="tx1"/>
                </a:solidFill>
                <a:effectLst/>
                <a:latin typeface="Arial" charset="0"/>
              </a:rPr>
              <a:t>và</a:t>
            </a:r>
            <a:r>
              <a:rPr lang="en-US" dirty="0">
                <a:solidFill>
                  <a:schemeClr val="tx1"/>
                </a:solidFill>
                <a:effectLst/>
                <a:latin typeface="Arial" charset="0"/>
              </a:rPr>
              <a:t> </a:t>
            </a:r>
            <a:r>
              <a:rPr lang="en-US" dirty="0" err="1">
                <a:solidFill>
                  <a:schemeClr val="tx1"/>
                </a:solidFill>
                <a:effectLst/>
                <a:latin typeface="Arial" charset="0"/>
              </a:rPr>
              <a:t>trung</a:t>
            </a:r>
            <a:r>
              <a:rPr lang="en-US" dirty="0">
                <a:solidFill>
                  <a:schemeClr val="tx1"/>
                </a:solidFill>
                <a:effectLst/>
                <a:latin typeface="Arial" charset="0"/>
              </a:rPr>
              <a:t> </a:t>
            </a:r>
            <a:r>
              <a:rPr lang="en-US" dirty="0" err="1">
                <a:solidFill>
                  <a:schemeClr val="tx1"/>
                </a:solidFill>
                <a:effectLst/>
                <a:latin typeface="Arial" charset="0"/>
              </a:rPr>
              <a:t>thành</a:t>
            </a:r>
            <a:r>
              <a:rPr lang="en-US" dirty="0">
                <a:solidFill>
                  <a:schemeClr val="tx1"/>
                </a:solidFill>
                <a:effectLst/>
                <a:latin typeface="Arial" charset="0"/>
              </a:rPr>
              <a:t> </a:t>
            </a:r>
            <a:r>
              <a:rPr lang="en-US" dirty="0" err="1">
                <a:solidFill>
                  <a:schemeClr val="tx1"/>
                </a:solidFill>
                <a:effectLst/>
                <a:latin typeface="Arial" charset="0"/>
              </a:rPr>
              <a:t>với</a:t>
            </a:r>
            <a:r>
              <a:rPr lang="en-US" dirty="0">
                <a:solidFill>
                  <a:schemeClr val="tx1"/>
                </a:solidFill>
                <a:effectLst/>
                <a:latin typeface="Arial" charset="0"/>
              </a:rPr>
              <a:t> </a:t>
            </a:r>
            <a:r>
              <a:rPr lang="en-US" dirty="0" err="1">
                <a:solidFill>
                  <a:schemeClr val="tx1"/>
                </a:solidFill>
                <a:effectLst/>
                <a:latin typeface="Arial" charset="0"/>
              </a:rPr>
              <a:t>các</a:t>
            </a:r>
            <a:r>
              <a:rPr lang="en-US" dirty="0">
                <a:solidFill>
                  <a:schemeClr val="tx1"/>
                </a:solidFill>
                <a:effectLst/>
                <a:latin typeface="Arial" charset="0"/>
              </a:rPr>
              <a:t> </a:t>
            </a:r>
            <a:r>
              <a:rPr lang="en-US" dirty="0" err="1">
                <a:solidFill>
                  <a:schemeClr val="tx1"/>
                </a:solidFill>
                <a:effectLst/>
                <a:latin typeface="Arial" charset="0"/>
              </a:rPr>
              <a:t>trách</a:t>
            </a:r>
            <a:r>
              <a:rPr lang="en-US" dirty="0">
                <a:solidFill>
                  <a:schemeClr val="tx1"/>
                </a:solidFill>
                <a:effectLst/>
                <a:latin typeface="Arial" charset="0"/>
              </a:rPr>
              <a:t> </a:t>
            </a:r>
            <a:r>
              <a:rPr lang="en-US" dirty="0" err="1">
                <a:solidFill>
                  <a:schemeClr val="tx1"/>
                </a:solidFill>
                <a:effectLst/>
                <a:latin typeface="Arial" charset="0"/>
              </a:rPr>
              <a:t>nhiệm</a:t>
            </a:r>
            <a:r>
              <a:rPr lang="en-US" dirty="0">
                <a:solidFill>
                  <a:schemeClr val="tx1"/>
                </a:solidFill>
                <a:effectLst/>
                <a:latin typeface="Arial" charset="0"/>
              </a:rPr>
              <a:t> </a:t>
            </a:r>
            <a:r>
              <a:rPr lang="en-US" dirty="0" err="1">
                <a:solidFill>
                  <a:schemeClr val="tx1"/>
                </a:solidFill>
                <a:effectLst/>
                <a:latin typeface="Arial" charset="0"/>
              </a:rPr>
              <a:t>đặc</a:t>
            </a:r>
            <a:r>
              <a:rPr lang="en-US" dirty="0">
                <a:solidFill>
                  <a:schemeClr val="tx1"/>
                </a:solidFill>
                <a:effectLst/>
                <a:latin typeface="Arial" charset="0"/>
              </a:rPr>
              <a:t> </a:t>
            </a:r>
            <a:r>
              <a:rPr lang="en-US" dirty="0" err="1">
                <a:solidFill>
                  <a:schemeClr val="tx1"/>
                </a:solidFill>
                <a:effectLst/>
                <a:latin typeface="Arial" charset="0"/>
              </a:rPr>
              <a:t>biệt</a:t>
            </a:r>
            <a:endParaRPr lang="en-US" dirty="0">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9F3040C0-05F1-4D74-BFE8-D672F1D251F0}"/>
              </a:ext>
            </a:extLst>
          </p:cNvPr>
          <p:cNvSpPr>
            <a:spLocks noGrp="1"/>
          </p:cNvSpPr>
          <p:nvPr>
            <p:ph type="sldNum" sz="quarter" idx="4"/>
          </p:nvPr>
        </p:nvSpPr>
        <p:spPr/>
        <p:txBody>
          <a:bodyPr/>
          <a:lstStyle/>
          <a:p>
            <a:fld id="{A70E8B96-6C17-404C-B209-86071FBA2009}" type="slidenum">
              <a:rPr lang="en-GB" smtClean="0"/>
              <a:pPr/>
              <a:t>8</a:t>
            </a:fld>
            <a:endParaRPr lang="en-GB"/>
          </a:p>
        </p:txBody>
      </p:sp>
      <p:sp>
        <p:nvSpPr>
          <p:cNvPr id="6" name="Footer Placeholder 5">
            <a:extLst>
              <a:ext uri="{FF2B5EF4-FFF2-40B4-BE49-F238E27FC236}">
                <a16:creationId xmlns:a16="http://schemas.microsoft.com/office/drawing/2014/main" id="{511B60FF-B5E3-4B27-ABDD-FD44CE3C42FF}"/>
              </a:ext>
            </a:extLst>
          </p:cNvPr>
          <p:cNvSpPr>
            <a:spLocks noGrp="1"/>
          </p:cNvSpPr>
          <p:nvPr>
            <p:ph type="ftr" sz="quarter" idx="3"/>
          </p:nvPr>
        </p:nvSpPr>
        <p:spPr/>
        <p:txBody>
          <a:bodyPr/>
          <a:lstStyle/>
          <a:p>
            <a:endParaRPr lang="en-GB"/>
          </a:p>
        </p:txBody>
      </p:sp>
      <p:pic>
        <p:nvPicPr>
          <p:cNvPr id="5" name="Picture 4"/>
          <p:cNvPicPr>
            <a:picLocks noChangeAspect="1"/>
          </p:cNvPicPr>
          <p:nvPr/>
        </p:nvPicPr>
        <p:blipFill>
          <a:blip r:embed="rId2"/>
          <a:stretch>
            <a:fillRect/>
          </a:stretch>
        </p:blipFill>
        <p:spPr>
          <a:xfrm>
            <a:off x="6600056" y="1700808"/>
            <a:ext cx="5328592" cy="4464496"/>
          </a:xfrm>
          <a:prstGeom prst="rect">
            <a:avLst/>
          </a:prstGeom>
        </p:spPr>
      </p:pic>
    </p:spTree>
    <p:extLst>
      <p:ext uri="{BB962C8B-B14F-4D97-AF65-F5344CB8AC3E}">
        <p14:creationId xmlns:p14="http://schemas.microsoft.com/office/powerpoint/2010/main" val="1125367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609600" y="188640"/>
            <a:ext cx="10972800" cy="10801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ĐỐI TƯỢNG ĐIỀU CHỈNH CỦA ĐẠO ĐỨC KINH DOANH </a:t>
            </a:r>
            <a:r>
              <a:rPr lang="en-US" sz="3600" b="1" dirty="0">
                <a:solidFill>
                  <a:srgbClr val="FFFFFF"/>
                </a:solidFill>
              </a:rPr>
              <a:t>ĐĐKD</a:t>
            </a:r>
          </a:p>
        </p:txBody>
      </p:sp>
      <p:sp>
        <p:nvSpPr>
          <p:cNvPr id="9218" name="Text Box 2"/>
          <p:cNvSpPr txBox="1">
            <a:spLocks noChangeArrowheads="1"/>
          </p:cNvSpPr>
          <p:nvPr/>
        </p:nvSpPr>
        <p:spPr bwMode="auto">
          <a:xfrm>
            <a:off x="191344" y="1484784"/>
            <a:ext cx="7776864"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Đối</a:t>
            </a:r>
            <a:r>
              <a:rPr lang="en-US" sz="2800" dirty="0">
                <a:solidFill>
                  <a:schemeClr val="tx1"/>
                </a:solidFill>
                <a:latin typeface="Arial" charset="0"/>
              </a:rPr>
              <a:t> </a:t>
            </a:r>
            <a:r>
              <a:rPr lang="en-US" sz="2800" dirty="0" err="1">
                <a:solidFill>
                  <a:schemeClr val="tx1"/>
                </a:solidFill>
                <a:latin typeface="Arial" charset="0"/>
              </a:rPr>
              <a:t>tượng</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Theo </a:t>
            </a:r>
            <a:r>
              <a:rPr lang="en-US" sz="2800" dirty="0" err="1">
                <a:solidFill>
                  <a:schemeClr val="tx1"/>
                </a:solidFill>
                <a:latin typeface="Arial" charset="0"/>
              </a:rPr>
              <a:t>nghĩa</a:t>
            </a:r>
            <a:r>
              <a:rPr lang="en-US" sz="2800" dirty="0">
                <a:solidFill>
                  <a:schemeClr val="tx1"/>
                </a:solidFill>
                <a:latin typeface="Arial" charset="0"/>
              </a:rPr>
              <a:t> </a:t>
            </a:r>
            <a:r>
              <a:rPr lang="en-US" sz="2800" dirty="0" err="1">
                <a:solidFill>
                  <a:schemeClr val="tx1"/>
                </a:solidFill>
                <a:latin typeface="Arial" charset="0"/>
              </a:rPr>
              <a:t>rộng</a:t>
            </a:r>
            <a:r>
              <a:rPr lang="en-US" sz="2800" dirty="0">
                <a:solidFill>
                  <a:schemeClr val="tx1"/>
                </a:solidFill>
                <a:latin typeface="Arial" charset="0"/>
              </a:rPr>
              <a:t> </a:t>
            </a:r>
            <a:r>
              <a:rPr lang="en-US" sz="2800" dirty="0" err="1">
                <a:solidFill>
                  <a:schemeClr val="tx1"/>
                </a:solidFill>
                <a:latin typeface="Arial" charset="0"/>
              </a:rPr>
              <a:t>thì</a:t>
            </a:r>
            <a:r>
              <a:rPr lang="en-US" sz="2800" dirty="0">
                <a:solidFill>
                  <a:schemeClr val="tx1"/>
                </a:solidFill>
                <a:latin typeface="Arial" charset="0"/>
              </a:rPr>
              <a:t> </a:t>
            </a:r>
            <a:r>
              <a:rPr lang="en-US" sz="2800" dirty="0" err="1">
                <a:solidFill>
                  <a:schemeClr val="tx1"/>
                </a:solidFill>
                <a:latin typeface="Arial" charset="0"/>
              </a:rPr>
              <a:t>đó</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tất</a:t>
            </a:r>
            <a:r>
              <a:rPr lang="en-US" sz="2800" dirty="0">
                <a:solidFill>
                  <a:schemeClr val="tx1"/>
                </a:solidFill>
                <a:latin typeface="Arial" charset="0"/>
              </a:rPr>
              <a:t> </a:t>
            </a:r>
            <a:r>
              <a:rPr lang="en-US" sz="2800" dirty="0" err="1">
                <a:solidFill>
                  <a:schemeClr val="tx1"/>
                </a:solidFill>
                <a:latin typeface="Arial" charset="0"/>
              </a:rPr>
              <a:t>cả</a:t>
            </a:r>
            <a:r>
              <a:rPr lang="en-US" sz="2800" dirty="0">
                <a:solidFill>
                  <a:schemeClr val="tx1"/>
                </a:solidFill>
                <a:latin typeface="Arial" charset="0"/>
              </a:rPr>
              <a:t> </a:t>
            </a:r>
            <a:r>
              <a:rPr lang="en-US" sz="2800" dirty="0" err="1">
                <a:solidFill>
                  <a:schemeClr val="tx1"/>
                </a:solidFill>
                <a:latin typeface="Arial" charset="0"/>
              </a:rPr>
              <a:t>những</a:t>
            </a:r>
            <a:r>
              <a:rPr lang="en-US" sz="2800" dirty="0">
                <a:solidFill>
                  <a:schemeClr val="tx1"/>
                </a:solidFill>
                <a:latin typeface="Arial" charset="0"/>
              </a:rPr>
              <a:t> ai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quan</a:t>
            </a:r>
            <a:r>
              <a:rPr lang="en-US" sz="2800" dirty="0">
                <a:solidFill>
                  <a:schemeClr val="tx1"/>
                </a:solidFill>
                <a:latin typeface="Arial" charset="0"/>
              </a:rPr>
              <a:t> </a:t>
            </a:r>
            <a:r>
              <a:rPr lang="en-US" sz="2800" dirty="0" err="1">
                <a:solidFill>
                  <a:schemeClr val="tx1"/>
                </a:solidFill>
                <a:latin typeface="Arial" charset="0"/>
              </a:rPr>
              <a:t>hệ</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a:t>
            </a:r>
          </a:p>
          <a:p>
            <a:pPr marL="1714500" lvl="3" indent="-342900">
              <a:lnSpc>
                <a:spcPct val="150000"/>
              </a:lnSpc>
              <a:spcBef>
                <a:spcPts val="600"/>
              </a:spcBef>
              <a:buClr>
                <a:srgbClr val="2B166E"/>
              </a:buClr>
              <a:buFont typeface="Courier New" panose="02070309020205020404" pitchFamily="49" charset="0"/>
              <a:buChar char="o"/>
              <a:defRPr/>
            </a:pPr>
            <a:r>
              <a:rPr lang="en-US" sz="2400" dirty="0" err="1">
                <a:solidFill>
                  <a:schemeClr val="tx1"/>
                </a:solidFill>
                <a:latin typeface="Arial" charset="0"/>
              </a:rPr>
              <a:t>Doanh</a:t>
            </a:r>
            <a:r>
              <a:rPr lang="en-US" sz="2400" dirty="0">
                <a:solidFill>
                  <a:schemeClr val="tx1"/>
                </a:solidFill>
                <a:latin typeface="Arial" charset="0"/>
              </a:rPr>
              <a:t> </a:t>
            </a:r>
            <a:r>
              <a:rPr lang="en-US" sz="2400" dirty="0" err="1">
                <a:solidFill>
                  <a:schemeClr val="tx1"/>
                </a:solidFill>
                <a:latin typeface="Arial" charset="0"/>
              </a:rPr>
              <a:t>nhân</a:t>
            </a:r>
            <a:endParaRPr lang="en-US" sz="2400" dirty="0">
              <a:solidFill>
                <a:schemeClr val="tx1"/>
              </a:solidFill>
              <a:latin typeface="Arial" charset="0"/>
            </a:endParaRPr>
          </a:p>
          <a:p>
            <a:pPr marL="1714500" lvl="3" indent="-342900">
              <a:lnSpc>
                <a:spcPct val="150000"/>
              </a:lnSpc>
              <a:spcBef>
                <a:spcPts val="600"/>
              </a:spcBef>
              <a:buClr>
                <a:srgbClr val="2B166E"/>
              </a:buClr>
              <a:buFont typeface="Courier New" panose="02070309020205020404" pitchFamily="49" charset="0"/>
              <a:buChar char="o"/>
              <a:defRPr/>
            </a:pPr>
            <a:r>
              <a:rPr lang="en-US" sz="2400" dirty="0" err="1">
                <a:solidFill>
                  <a:schemeClr val="tx1"/>
                </a:solidFill>
                <a:latin typeface="Arial" charset="0"/>
              </a:rPr>
              <a:t>Khách</a:t>
            </a:r>
            <a:r>
              <a:rPr lang="en-US" sz="2400" dirty="0">
                <a:solidFill>
                  <a:schemeClr val="tx1"/>
                </a:solidFill>
                <a:latin typeface="Arial" charset="0"/>
              </a:rPr>
              <a:t> </a:t>
            </a:r>
            <a:r>
              <a:rPr lang="en-US" sz="2400" dirty="0" err="1">
                <a:solidFill>
                  <a:schemeClr val="tx1"/>
                </a:solidFill>
                <a:latin typeface="Arial" charset="0"/>
              </a:rPr>
              <a:t>hàng</a:t>
            </a:r>
            <a:endParaRPr lang="en-US" sz="2400" dirty="0">
              <a:solidFill>
                <a:schemeClr val="tx1"/>
              </a:solidFill>
              <a:latin typeface="Arial" charset="0"/>
            </a:endParaRPr>
          </a:p>
          <a:p>
            <a:pPr marL="1714500" lvl="3" indent="-342900">
              <a:lnSpc>
                <a:spcPct val="150000"/>
              </a:lnSpc>
              <a:spcBef>
                <a:spcPts val="600"/>
              </a:spcBef>
              <a:buClr>
                <a:srgbClr val="2B166E"/>
              </a:buClr>
              <a:buFont typeface="Courier New" panose="02070309020205020404" pitchFamily="49" charset="0"/>
              <a:buChar char="o"/>
              <a:defRPr/>
            </a:pPr>
            <a:r>
              <a:rPr lang="en-US" sz="2400" dirty="0">
                <a:solidFill>
                  <a:schemeClr val="tx1"/>
                </a:solidFill>
                <a:latin typeface="Arial" charset="0"/>
              </a:rPr>
              <a:t>Các </a:t>
            </a:r>
            <a:r>
              <a:rPr lang="en-US" sz="2400" dirty="0" err="1">
                <a:solidFill>
                  <a:schemeClr val="tx1"/>
                </a:solidFill>
                <a:latin typeface="Arial" charset="0"/>
              </a:rPr>
              <a:t>chủ</a:t>
            </a:r>
            <a:r>
              <a:rPr lang="en-US" sz="2400" dirty="0">
                <a:solidFill>
                  <a:schemeClr val="tx1"/>
                </a:solidFill>
                <a:latin typeface="Arial" charset="0"/>
              </a:rPr>
              <a:t> </a:t>
            </a:r>
            <a:r>
              <a:rPr lang="en-US" sz="2400" dirty="0" err="1">
                <a:solidFill>
                  <a:schemeClr val="tx1"/>
                </a:solidFill>
                <a:latin typeface="Arial" charset="0"/>
              </a:rPr>
              <a:t>thể</a:t>
            </a:r>
            <a:r>
              <a:rPr lang="en-US" sz="2400" dirty="0">
                <a:solidFill>
                  <a:schemeClr val="tx1"/>
                </a:solidFill>
                <a:latin typeface="Arial" charset="0"/>
              </a:rPr>
              <a:t> </a:t>
            </a:r>
            <a:r>
              <a:rPr lang="en-US" sz="2400" dirty="0" err="1">
                <a:solidFill>
                  <a:schemeClr val="tx1"/>
                </a:solidFill>
                <a:latin typeface="Arial" charset="0"/>
              </a:rPr>
              <a:t>khác</a:t>
            </a:r>
            <a:r>
              <a:rPr lang="en-US" sz="2400" dirty="0">
                <a:solidFill>
                  <a:schemeClr val="tx1"/>
                </a:solidFill>
                <a:latin typeface="Arial" charset="0"/>
              </a:rPr>
              <a:t> </a:t>
            </a:r>
            <a:r>
              <a:rPr lang="en-US" sz="2400" dirty="0" err="1">
                <a:solidFill>
                  <a:schemeClr val="tx1"/>
                </a:solidFill>
                <a:latin typeface="Arial" charset="0"/>
              </a:rPr>
              <a:t>có</a:t>
            </a:r>
            <a:r>
              <a:rPr lang="en-US" sz="2400" dirty="0">
                <a:solidFill>
                  <a:schemeClr val="tx1"/>
                </a:solidFill>
                <a:latin typeface="Arial" charset="0"/>
              </a:rPr>
              <a:t> </a:t>
            </a:r>
            <a:r>
              <a:rPr lang="en-US" sz="2400" dirty="0" err="1">
                <a:solidFill>
                  <a:schemeClr val="tx1"/>
                </a:solidFill>
                <a:latin typeface="Arial" charset="0"/>
              </a:rPr>
              <a:t>liên</a:t>
            </a:r>
            <a:r>
              <a:rPr lang="en-US" sz="2400" dirty="0">
                <a:solidFill>
                  <a:schemeClr val="tx1"/>
                </a:solidFill>
                <a:latin typeface="Arial" charset="0"/>
              </a:rPr>
              <a:t> </a:t>
            </a:r>
            <a:r>
              <a:rPr lang="en-US" sz="2400" dirty="0" err="1">
                <a:solidFill>
                  <a:schemeClr val="tx1"/>
                </a:solidFill>
                <a:latin typeface="Arial" charset="0"/>
              </a:rPr>
              <a:t>quan</a:t>
            </a:r>
            <a:endParaRPr lang="en-US" sz="2400" dirty="0">
              <a:solidFill>
                <a:schemeClr val="tx1"/>
              </a:solidFill>
              <a:latin typeface="Arial" charset="0"/>
            </a:endParaRPr>
          </a:p>
        </p:txBody>
      </p:sp>
      <p:sp>
        <p:nvSpPr>
          <p:cNvPr id="9219" name="Text Box 3"/>
          <p:cNvSpPr txBox="1">
            <a:spLocks noChangeArrowheads="1"/>
          </p:cNvSpPr>
          <p:nvPr/>
        </p:nvSpPr>
        <p:spPr bwMode="auto">
          <a:xfrm>
            <a:off x="406400" y="6477001"/>
            <a:ext cx="2844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buClrTx/>
              <a:buFontTx/>
              <a:buNone/>
              <a:defRPr/>
            </a:pPr>
            <a:endParaRPr lang="en-US" dirty="0">
              <a:effectLst>
                <a:outerShdw blurRad="38100" dist="38100" dir="2700000" algn="tl">
                  <a:srgbClr val="DDDDDD"/>
                </a:outerShdw>
              </a:effectLst>
            </a:endParaRPr>
          </a:p>
        </p:txBody>
      </p:sp>
      <p:sp>
        <p:nvSpPr>
          <p:cNvPr id="9221"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88FBC5B2-115C-F942-8851-2FB4927C1921}" type="slidenum">
              <a:rPr lang="en-US" smtClean="0"/>
              <a:pPr>
                <a:defRPr/>
              </a:pPr>
              <a:t>9</a:t>
            </a:fld>
            <a:endParaRPr lang="en-US"/>
          </a:p>
        </p:txBody>
      </p:sp>
      <p:pic>
        <p:nvPicPr>
          <p:cNvPr id="2" name="Picture 1"/>
          <p:cNvPicPr>
            <a:picLocks noChangeAspect="1"/>
          </p:cNvPicPr>
          <p:nvPr/>
        </p:nvPicPr>
        <p:blipFill>
          <a:blip r:embed="rId3"/>
          <a:stretch>
            <a:fillRect/>
          </a:stretch>
        </p:blipFill>
        <p:spPr>
          <a:xfrm>
            <a:off x="8040216" y="1556792"/>
            <a:ext cx="3852540" cy="4608512"/>
          </a:xfrm>
          <a:prstGeom prst="rect">
            <a:avLst/>
          </a:prstGeom>
        </p:spPr>
      </p:pic>
    </p:spTree>
    <p:extLst>
      <p:ext uri="{BB962C8B-B14F-4D97-AF65-F5344CB8AC3E}">
        <p14:creationId xmlns:p14="http://schemas.microsoft.com/office/powerpoint/2010/main" val="13573862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TemplateBK_2018.11_Wide</Template>
  <TotalTime>4418</TotalTime>
  <Words>2803</Words>
  <Application>Microsoft Office PowerPoint</Application>
  <PresentationFormat>Widescreen</PresentationFormat>
  <Paragraphs>256</Paragraphs>
  <Slides>53</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Courier New</vt:lpstr>
      <vt:lpstr>Helvetica</vt:lpstr>
      <vt:lpstr>Segoe UI</vt:lpstr>
      <vt:lpstr>Times New Roman</vt:lpstr>
      <vt:lpstr>Verdana</vt:lpstr>
      <vt:lpstr>Wingdings</vt:lpstr>
      <vt:lpstr>template 2016</vt:lpstr>
      <vt:lpstr>CHƯƠNG 3 ĐẠO ĐỨC KINH DOANH  VÀ TRÁCH NHIỆM XÃ HỘI</vt:lpstr>
      <vt:lpstr>MỤC TIÊU CHƯƠNG 3</vt:lpstr>
      <vt:lpstr>PowerPoint Presentation</vt:lpstr>
      <vt:lpstr>KHÁI NIỆM, VAI TRÒ CỦA ĐẠO ĐỨC KINH DOANH</vt:lpstr>
      <vt:lpstr>PowerPoint Presentation</vt:lpstr>
      <vt:lpstr>PowerPoint Presentation</vt:lpstr>
      <vt:lpstr>PowerPoint Presentation</vt:lpstr>
      <vt:lpstr>CÁC NGUYÊN TẮC VÀ CHUẨN MỰC CỦA ĐẠO ĐỨC KINH DOANH</vt:lpstr>
      <vt:lpstr>PowerPoint Presentation</vt:lpstr>
      <vt:lpstr>PowerPoint Presentation</vt:lpstr>
      <vt:lpstr>VAI TRÒ CỦA ĐẠO ĐỨC KINH DOANH (tiếp)</vt:lpstr>
      <vt:lpstr>VAI TRÒ CỦA ĐẠO ĐỨC KINH DOANH</vt:lpstr>
      <vt:lpstr>TRÁCH NHIỆM XÃ HỘI CỦA DOANH NGHIỆP</vt:lpstr>
      <vt:lpstr>PowerPoint Presentation</vt:lpstr>
      <vt:lpstr>KHÁI NIỆM TRÁCH NHIỆM XÃ HỘI</vt:lpstr>
      <vt:lpstr>PowerPoint Presentation</vt:lpstr>
      <vt:lpstr>NGHĨA VỤ KINH TẾ</vt:lpstr>
      <vt:lpstr>NGHĨA VỤ KINH TẾ</vt:lpstr>
      <vt:lpstr>NGHĨA VỤ KINH TẾ</vt:lpstr>
      <vt:lpstr>NGHĨA VỤ KINH TẾ</vt:lpstr>
      <vt:lpstr>NGHĨA VỤ PHÁP LÝ</vt:lpstr>
      <vt:lpstr>NGHĨA VỤ ĐẠO ĐỨC</vt:lpstr>
      <vt:lpstr>PowerPoint Presentation</vt:lpstr>
      <vt:lpstr>ĐẠO ĐỨC KINH DOANH VÀ TRÁCH NHIỆM XÃ HỘI</vt:lpstr>
      <vt:lpstr>PowerPoint Presentation</vt:lpstr>
      <vt:lpstr>ĐẠO ĐỨC KINH DOANH CỦA SAM SUNG</vt:lpstr>
      <vt:lpstr>TRÁCH NHIỆM XÃ HỘI CỦA VINAMILK</vt:lpstr>
      <vt:lpstr>VÍ DỤ VỀ  ĐẠO ĐỨC KINH DOANH VÀ TRÁCH NHIỆM XÃ HỘI  CỦA DOANH NGHIỆP </vt:lpstr>
      <vt:lpstr>VÍ DỤ VỀ  ĐẠO ĐỨC KINH DOANH VÀ TRÁCH NHIỆM XÃ HỘI CỦA DOANH NGHIỆP</vt:lpstr>
      <vt:lpstr> VÍ DỤ VỀ VI PHẠM ĐẠO ĐỨC KINH DOANH VÀ TRÁCH NHIỆM XÃ HỘI CỦA DOANH NGHIỆP </vt:lpstr>
      <vt:lpstr>VÍ DỤ VỀ VI PHẠM ĐẠO ĐỨC KINH DOANH VÀ TRÁCH NHIỆM XÃ HỘI CỦA DOANH NGHIỆP</vt:lpstr>
      <vt:lpstr>VÍ DỤ VỀ VI PHẠM ĐẠO ĐỨC KINH DOANH VÀ TRÁCH NHIỆM  XÃ HỘI CỦA DOANH NGHIỆP</vt:lpstr>
      <vt:lpstr>PowerPoint Presentation</vt:lpstr>
      <vt:lpstr>PowerPoint Presentation</vt:lpstr>
      <vt:lpstr>PowerPoint Presentation</vt:lpstr>
      <vt:lpstr>PowerPoint Presentation</vt:lpstr>
      <vt:lpstr>PowerPoint Presentation</vt:lpstr>
      <vt:lpstr>MỤC ĐÍCH SỬ DỤNG  </vt:lpstr>
      <vt:lpstr>PowerPoint Presentation</vt:lpstr>
      <vt:lpstr>TÁC ĐỘNG</vt:lpstr>
      <vt:lpstr>PowerPoint Presentation</vt:lpstr>
      <vt:lpstr>Cơ chế</vt:lpstr>
      <vt:lpstr>PowerPoint Presentation</vt:lpstr>
      <vt:lpstr>PowerPoint Presentation</vt:lpstr>
      <vt:lpstr>MỘT SỐ KHÍA CẠNH BIỂU HIỆN  CỦA ĐẠO ĐỨC KINH DOANH</vt:lpstr>
      <vt:lpstr>PowerPoint Presentation</vt:lpstr>
      <vt:lpstr>ĐẠO ĐỨC KINH DOANH TRONG QUẢN TRỊ NGUỒN NHÂN LỰC</vt:lpstr>
      <vt:lpstr>ĐẠO ĐỨC KINH DOANH TRONG QUẢN TRỊ NGUỒN NHÂN LỰC</vt:lpstr>
      <vt:lpstr>ĐẠO ĐỨC KINH DOANH TRONG QUẢN TRỊ NGUỒN NHÂN LỰC</vt:lpstr>
      <vt:lpstr>PowerPoint Presentation</vt:lpstr>
      <vt:lpstr>PowerPoint Presentation</vt:lpstr>
      <vt:lpstr>PowerPoint Presentation</vt:lpstr>
      <vt:lpstr>PowerPoint Presentation</vt:lpstr>
    </vt:vector>
  </TitlesOfParts>
  <Company>DHBKHN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GIỚI THIỆU CHUNG VỀ THỐNG KÊ</dc:title>
  <dc:creator>Nguyen Tien Dung</dc:creator>
  <cp:lastModifiedBy>LUONG HOANG LAM 20183780</cp:lastModifiedBy>
  <cp:revision>116</cp:revision>
  <cp:lastPrinted>2018-04-16T08:06:41Z</cp:lastPrinted>
  <dcterms:created xsi:type="dcterms:W3CDTF">2016-08-20T07:20:07Z</dcterms:created>
  <dcterms:modified xsi:type="dcterms:W3CDTF">2022-02-06T11:03:16Z</dcterms:modified>
</cp:coreProperties>
</file>